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Lst>
  <p:sldSz cx="18288000" cy="10287000"/>
  <p:notesSz cx="6858000" cy="9144000"/>
  <p:embeddedFontLst>
    <p:embeddedFont>
      <p:font typeface="Open Sans" charset="1" panose="00000000000000000000"/>
      <p:regular r:id="rId14"/>
    </p:embeddedFont>
    <p:embeddedFont>
      <p:font typeface="Open Sans Bold" charset="1" panose="00000000000000000000"/>
      <p:regular r:id="rId15"/>
    </p:embeddedFont>
    <p:embeddedFont>
      <p:font typeface="Bebas Neue Bold" charset="1" panose="020B0606020202050201"/>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svg>
</file>

<file path=ppt/media/image3.svg>
</file>

<file path=ppt/media/image4.png>
</file>

<file path=ppt/media/image5.svg>
</file>

<file path=ppt/media/image6.jpeg>
</file>

<file path=ppt/media/image7.jpeg>
</file>

<file path=ppt/media/image8.jpe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7.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8.jpe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 Id="rId6" Target="../media/image4.png" Type="http://schemas.openxmlformats.org/officeDocument/2006/relationships/image"/><Relationship Id="rId7" Target="../media/image5.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2.jpeg" Type="http://schemas.openxmlformats.org/officeDocument/2006/relationships/image"/><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9.jpeg" Type="http://schemas.openxmlformats.org/officeDocument/2006/relationships/image"/><Relationship Id="rId8" Target="../media/image10.jpeg" Type="http://schemas.openxmlformats.org/officeDocument/2006/relationships/image"/><Relationship Id="rId9" Target="../media/image11.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13.jpeg" Type="http://schemas.openxmlformats.org/officeDocument/2006/relationships/image"/><Relationship Id="rId8" Target="../media/image14.jpeg" Type="http://schemas.openxmlformats.org/officeDocument/2006/relationships/image"/><Relationship Id="rId9" Target="../media/image15.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9.png" Type="http://schemas.openxmlformats.org/officeDocument/2006/relationships/image"/><Relationship Id="rId11" Target="../media/image20.svg" Type="http://schemas.openxmlformats.org/officeDocument/2006/relationships/image"/><Relationship Id="rId12" Target="../media/image21.png" Type="http://schemas.openxmlformats.org/officeDocument/2006/relationships/image"/><Relationship Id="rId13" Target="../media/image22.svg" Type="http://schemas.openxmlformats.org/officeDocument/2006/relationships/image"/><Relationship Id="rId14" Target="../media/image23.png" Type="http://schemas.openxmlformats.org/officeDocument/2006/relationships/image"/><Relationship Id="rId15" Target="../media/image24.svg" Type="http://schemas.openxmlformats.org/officeDocument/2006/relationships/image"/><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16.jpeg" Type="http://schemas.openxmlformats.org/officeDocument/2006/relationships/image"/><Relationship Id="rId8" Target="../media/image17.png" Type="http://schemas.openxmlformats.org/officeDocument/2006/relationships/image"/><Relationship Id="rId9" Target="../media/image18.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1A0000">
                <a:alpha val="100000"/>
              </a:srgbClr>
            </a:gs>
            <a:gs pos="100000">
              <a:srgbClr val="000000">
                <a:alpha val="100000"/>
              </a:srgbClr>
            </a:gs>
          </a:gsLst>
          <a:lin ang="2700000"/>
        </a:gradFill>
      </p:bgPr>
    </p:bg>
    <p:spTree>
      <p:nvGrpSpPr>
        <p:cNvPr id="1" name=""/>
        <p:cNvGrpSpPr/>
        <p:nvPr/>
      </p:nvGrpSpPr>
      <p:grpSpPr>
        <a:xfrm>
          <a:off x="0" y="0"/>
          <a:ext cx="0" cy="0"/>
          <a:chOff x="0" y="0"/>
          <a:chExt cx="0" cy="0"/>
        </a:xfrm>
      </p:grpSpPr>
      <p:sp>
        <p:nvSpPr>
          <p:cNvPr name="Freeform 2" id="2"/>
          <p:cNvSpPr/>
          <p:nvPr/>
        </p:nvSpPr>
        <p:spPr>
          <a:xfrm flipH="false" flipV="false" rot="0">
            <a:off x="13365358" y="-3350441"/>
            <a:ext cx="7156964" cy="7156964"/>
          </a:xfrm>
          <a:custGeom>
            <a:avLst/>
            <a:gdLst/>
            <a:ahLst/>
            <a:cxnLst/>
            <a:rect r="r" b="b" t="t" l="l"/>
            <a:pathLst>
              <a:path h="7156964" w="7156964">
                <a:moveTo>
                  <a:pt x="0" y="0"/>
                </a:moveTo>
                <a:lnTo>
                  <a:pt x="7156963" y="0"/>
                </a:lnTo>
                <a:lnTo>
                  <a:pt x="7156963" y="7156964"/>
                </a:lnTo>
                <a:lnTo>
                  <a:pt x="0" y="7156964"/>
                </a:lnTo>
                <a:lnTo>
                  <a:pt x="0" y="0"/>
                </a:lnTo>
                <a:close/>
              </a:path>
            </a:pathLst>
          </a:custGeom>
          <a:blipFill>
            <a:blip r:embed="rId2">
              <a:alphaModFix amt="30000"/>
            </a:blip>
            <a:stretch>
              <a:fillRect l="0" t="0" r="0" b="0"/>
            </a:stretch>
          </a:blipFill>
        </p:spPr>
      </p:sp>
      <p:sp>
        <p:nvSpPr>
          <p:cNvPr name="Freeform 3" id="3"/>
          <p:cNvSpPr/>
          <p:nvPr/>
        </p:nvSpPr>
        <p:spPr>
          <a:xfrm flipH="false" flipV="false" rot="0">
            <a:off x="-1907864" y="6708518"/>
            <a:ext cx="7156964" cy="7156964"/>
          </a:xfrm>
          <a:custGeom>
            <a:avLst/>
            <a:gdLst/>
            <a:ahLst/>
            <a:cxnLst/>
            <a:rect r="r" b="b" t="t" l="l"/>
            <a:pathLst>
              <a:path h="7156964" w="7156964">
                <a:moveTo>
                  <a:pt x="0" y="0"/>
                </a:moveTo>
                <a:lnTo>
                  <a:pt x="7156963" y="0"/>
                </a:lnTo>
                <a:lnTo>
                  <a:pt x="7156963" y="7156964"/>
                </a:lnTo>
                <a:lnTo>
                  <a:pt x="0" y="7156964"/>
                </a:lnTo>
                <a:lnTo>
                  <a:pt x="0" y="0"/>
                </a:lnTo>
                <a:close/>
              </a:path>
            </a:pathLst>
          </a:custGeom>
          <a:blipFill>
            <a:blip r:embed="rId2">
              <a:alphaModFix amt="30000"/>
            </a:blip>
            <a:stretch>
              <a:fillRect l="0" t="0" r="0" b="0"/>
            </a:stretch>
          </a:blipFill>
        </p:spPr>
      </p:sp>
      <p:grpSp>
        <p:nvGrpSpPr>
          <p:cNvPr name="Group 4" id="4"/>
          <p:cNvGrpSpPr/>
          <p:nvPr/>
        </p:nvGrpSpPr>
        <p:grpSpPr>
          <a:xfrm rot="0">
            <a:off x="17690482" y="8660782"/>
            <a:ext cx="597518" cy="597518"/>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FF0000">
                    <a:alpha val="100000"/>
                  </a:srgbClr>
                </a:gs>
                <a:gs pos="100000">
                  <a:srgbClr val="5E0000">
                    <a:alpha val="100000"/>
                  </a:srgbClr>
                </a:gs>
              </a:gsLst>
              <a:lin ang="2700000"/>
            </a:gradFill>
          </p:spPr>
        </p:sp>
        <p:sp>
          <p:nvSpPr>
            <p:cNvPr name="TextBox 6" id="6"/>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Freeform 7" id="7"/>
          <p:cNvSpPr/>
          <p:nvPr/>
        </p:nvSpPr>
        <p:spPr>
          <a:xfrm flipH="true" flipV="true" rot="0">
            <a:off x="17450371" y="454502"/>
            <a:ext cx="407026" cy="407026"/>
          </a:xfrm>
          <a:custGeom>
            <a:avLst/>
            <a:gdLst/>
            <a:ahLst/>
            <a:cxnLst/>
            <a:rect r="r" b="b" t="t" l="l"/>
            <a:pathLst>
              <a:path h="407026" w="407026">
                <a:moveTo>
                  <a:pt x="407025" y="407026"/>
                </a:moveTo>
                <a:lnTo>
                  <a:pt x="0" y="407026"/>
                </a:lnTo>
                <a:lnTo>
                  <a:pt x="0" y="0"/>
                </a:lnTo>
                <a:lnTo>
                  <a:pt x="407025" y="0"/>
                </a:lnTo>
                <a:lnTo>
                  <a:pt x="407025" y="407026"/>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false" flipV="false" rot="0">
            <a:off x="645262" y="478847"/>
            <a:ext cx="237347" cy="294675"/>
          </a:xfrm>
          <a:custGeom>
            <a:avLst/>
            <a:gdLst/>
            <a:ahLst/>
            <a:cxnLst/>
            <a:rect r="r" b="b" t="t" l="l"/>
            <a:pathLst>
              <a:path h="294675" w="237347">
                <a:moveTo>
                  <a:pt x="0" y="0"/>
                </a:moveTo>
                <a:lnTo>
                  <a:pt x="237347" y="0"/>
                </a:lnTo>
                <a:lnTo>
                  <a:pt x="237347" y="294674"/>
                </a:lnTo>
                <a:lnTo>
                  <a:pt x="0" y="29467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9" id="9"/>
          <p:cNvSpPr/>
          <p:nvPr/>
        </p:nvSpPr>
        <p:spPr>
          <a:xfrm flipH="false" flipV="false" rot="0">
            <a:off x="5202610" y="1202110"/>
            <a:ext cx="7882781" cy="7882781"/>
          </a:xfrm>
          <a:custGeom>
            <a:avLst/>
            <a:gdLst/>
            <a:ahLst/>
            <a:cxnLst/>
            <a:rect r="r" b="b" t="t" l="l"/>
            <a:pathLst>
              <a:path h="7882781" w="7882781">
                <a:moveTo>
                  <a:pt x="0" y="0"/>
                </a:moveTo>
                <a:lnTo>
                  <a:pt x="7882780" y="0"/>
                </a:lnTo>
                <a:lnTo>
                  <a:pt x="7882780" y="7882780"/>
                </a:lnTo>
                <a:lnTo>
                  <a:pt x="0" y="7882780"/>
                </a:lnTo>
                <a:lnTo>
                  <a:pt x="0" y="0"/>
                </a:lnTo>
                <a:close/>
              </a:path>
            </a:pathLst>
          </a:custGeom>
          <a:blipFill>
            <a:blip r:embed="rId2"/>
            <a:stretch>
              <a:fillRect l="0" t="0" r="0" b="0"/>
            </a:stretch>
          </a:blipFill>
        </p:spPr>
      </p:sp>
      <p:sp>
        <p:nvSpPr>
          <p:cNvPr name="TextBox 10" id="10"/>
          <p:cNvSpPr txBox="true"/>
          <p:nvPr/>
        </p:nvSpPr>
        <p:spPr>
          <a:xfrm rot="0">
            <a:off x="1039108" y="517674"/>
            <a:ext cx="1263019"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Studio Shodwe</a:t>
            </a:r>
          </a:p>
        </p:txBody>
      </p:sp>
      <p:sp>
        <p:nvSpPr>
          <p:cNvPr name="TextBox 11" id="11"/>
          <p:cNvSpPr txBox="true"/>
          <p:nvPr/>
        </p:nvSpPr>
        <p:spPr>
          <a:xfrm rot="0">
            <a:off x="16226592" y="517674"/>
            <a:ext cx="9784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Contact</a:t>
            </a:r>
          </a:p>
        </p:txBody>
      </p:sp>
      <p:sp>
        <p:nvSpPr>
          <p:cNvPr name="TextBox 12" id="12"/>
          <p:cNvSpPr txBox="true"/>
          <p:nvPr/>
        </p:nvSpPr>
        <p:spPr>
          <a:xfrm rot="0">
            <a:off x="14670796" y="517674"/>
            <a:ext cx="1060497"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About Us</a:t>
            </a:r>
          </a:p>
        </p:txBody>
      </p:sp>
      <p:sp>
        <p:nvSpPr>
          <p:cNvPr name="TextBox 13" id="13"/>
          <p:cNvSpPr txBox="true"/>
          <p:nvPr/>
        </p:nvSpPr>
        <p:spPr>
          <a:xfrm rot="0">
            <a:off x="13440039" y="517674"/>
            <a:ext cx="735456"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Service</a:t>
            </a:r>
          </a:p>
        </p:txBody>
      </p:sp>
      <p:sp>
        <p:nvSpPr>
          <p:cNvPr name="TextBox 14" id="14"/>
          <p:cNvSpPr txBox="true"/>
          <p:nvPr/>
        </p:nvSpPr>
        <p:spPr>
          <a:xfrm rot="0">
            <a:off x="12184280" y="517674"/>
            <a:ext cx="8097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Home</a:t>
            </a:r>
          </a:p>
        </p:txBody>
      </p:sp>
      <p:sp>
        <p:nvSpPr>
          <p:cNvPr name="TextBox 15" id="15"/>
          <p:cNvSpPr txBox="true"/>
          <p:nvPr/>
        </p:nvSpPr>
        <p:spPr>
          <a:xfrm rot="0">
            <a:off x="17857396" y="8851031"/>
            <a:ext cx="263689" cy="197971"/>
          </a:xfrm>
          <a:prstGeom prst="rect">
            <a:avLst/>
          </a:prstGeom>
        </p:spPr>
        <p:txBody>
          <a:bodyPr anchor="t" rtlCol="false" tIns="0" lIns="0" bIns="0" rIns="0">
            <a:spAutoFit/>
          </a:bodyPr>
          <a:lstStyle/>
          <a:p>
            <a:pPr algn="ctr">
              <a:lnSpc>
                <a:spcPts val="1680"/>
              </a:lnSpc>
              <a:spcBef>
                <a:spcPct val="0"/>
              </a:spcBef>
            </a:pPr>
            <a:r>
              <a:rPr lang="en-US" b="true" sz="1200">
                <a:solidFill>
                  <a:srgbClr val="FFFFFF"/>
                </a:solidFill>
                <a:latin typeface="Open Sans Bold"/>
                <a:ea typeface="Open Sans Bold"/>
                <a:cs typeface="Open Sans Bold"/>
                <a:sym typeface="Open Sans Bold"/>
              </a:rPr>
              <a:t>01</a:t>
            </a:r>
          </a:p>
        </p:txBody>
      </p:sp>
      <p:sp>
        <p:nvSpPr>
          <p:cNvPr name="TextBox 16" id="16"/>
          <p:cNvSpPr txBox="true"/>
          <p:nvPr/>
        </p:nvSpPr>
        <p:spPr>
          <a:xfrm rot="0">
            <a:off x="2061408" y="716335"/>
            <a:ext cx="14165185" cy="8829259"/>
          </a:xfrm>
          <a:prstGeom prst="rect">
            <a:avLst/>
          </a:prstGeom>
        </p:spPr>
        <p:txBody>
          <a:bodyPr anchor="t" rtlCol="false" tIns="0" lIns="0" bIns="0" rIns="0">
            <a:spAutoFit/>
          </a:bodyPr>
          <a:lstStyle/>
          <a:p>
            <a:pPr algn="ctr">
              <a:lnSpc>
                <a:spcPts val="35379"/>
              </a:lnSpc>
            </a:pPr>
            <a:r>
              <a:rPr lang="en-US" b="true" sz="25271">
                <a:solidFill>
                  <a:srgbClr val="FFFFFF"/>
                </a:solidFill>
                <a:latin typeface="Bebas Neue Bold"/>
                <a:ea typeface="Bebas Neue Bold"/>
                <a:cs typeface="Bebas Neue Bold"/>
                <a:sym typeface="Bebas Neue Bold"/>
              </a:rPr>
              <a:t>REGISTRATION </a:t>
            </a:r>
          </a:p>
          <a:p>
            <a:pPr algn="ctr">
              <a:lnSpc>
                <a:spcPts val="35379"/>
              </a:lnSpc>
              <a:spcBef>
                <a:spcPct val="0"/>
              </a:spcBef>
            </a:pPr>
            <a:r>
              <a:rPr lang="en-US" b="true" sz="25271">
                <a:solidFill>
                  <a:srgbClr val="FFFFFF"/>
                </a:solidFill>
                <a:latin typeface="Bebas Neue Bold"/>
                <a:ea typeface="Bebas Neue Bold"/>
                <a:cs typeface="Bebas Neue Bold"/>
                <a:sym typeface="Bebas Neue Bold"/>
              </a:rPr>
              <a:t>FORM </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1A0000">
                <a:alpha val="100000"/>
              </a:srgbClr>
            </a:gs>
            <a:gs pos="100000">
              <a:srgbClr val="000000">
                <a:alpha val="100000"/>
              </a:srgbClr>
            </a:gs>
          </a:gsLst>
          <a:lin ang="2700000"/>
        </a:gradFill>
      </p:bgPr>
    </p:bg>
    <p:spTree>
      <p:nvGrpSpPr>
        <p:cNvPr id="1" name=""/>
        <p:cNvGrpSpPr/>
        <p:nvPr/>
      </p:nvGrpSpPr>
      <p:grpSpPr>
        <a:xfrm>
          <a:off x="0" y="0"/>
          <a:ext cx="0" cy="0"/>
          <a:chOff x="0" y="0"/>
          <a:chExt cx="0" cy="0"/>
        </a:xfrm>
      </p:grpSpPr>
      <p:sp>
        <p:nvSpPr>
          <p:cNvPr name="Freeform 2" id="2"/>
          <p:cNvSpPr/>
          <p:nvPr/>
        </p:nvSpPr>
        <p:spPr>
          <a:xfrm flipH="false" flipV="false" rot="0">
            <a:off x="13365358" y="-3350441"/>
            <a:ext cx="7156964" cy="7156964"/>
          </a:xfrm>
          <a:custGeom>
            <a:avLst/>
            <a:gdLst/>
            <a:ahLst/>
            <a:cxnLst/>
            <a:rect r="r" b="b" t="t" l="l"/>
            <a:pathLst>
              <a:path h="7156964" w="7156964">
                <a:moveTo>
                  <a:pt x="0" y="0"/>
                </a:moveTo>
                <a:lnTo>
                  <a:pt x="7156963" y="0"/>
                </a:lnTo>
                <a:lnTo>
                  <a:pt x="7156963" y="7156964"/>
                </a:lnTo>
                <a:lnTo>
                  <a:pt x="0" y="7156964"/>
                </a:lnTo>
                <a:lnTo>
                  <a:pt x="0" y="0"/>
                </a:lnTo>
                <a:close/>
              </a:path>
            </a:pathLst>
          </a:custGeom>
          <a:blipFill>
            <a:blip r:embed="rId2">
              <a:alphaModFix amt="30000"/>
            </a:blip>
            <a:stretch>
              <a:fillRect l="0" t="0" r="0" b="0"/>
            </a:stretch>
          </a:blipFill>
        </p:spPr>
      </p:sp>
      <p:grpSp>
        <p:nvGrpSpPr>
          <p:cNvPr name="Group 3" id="3"/>
          <p:cNvGrpSpPr/>
          <p:nvPr/>
        </p:nvGrpSpPr>
        <p:grpSpPr>
          <a:xfrm rot="0">
            <a:off x="17690482" y="8660782"/>
            <a:ext cx="597518" cy="597518"/>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FF0000">
                    <a:alpha val="100000"/>
                  </a:srgbClr>
                </a:gs>
                <a:gs pos="100000">
                  <a:srgbClr val="5E0000">
                    <a:alpha val="100000"/>
                  </a:srgbClr>
                </a:gs>
              </a:gsLst>
              <a:lin ang="2700000"/>
            </a:gradFill>
          </p:spPr>
        </p:sp>
        <p:sp>
          <p:nvSpPr>
            <p:cNvPr name="TextBox 5" id="5"/>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true" flipV="true" rot="0">
            <a:off x="17450371" y="454502"/>
            <a:ext cx="407026" cy="407026"/>
          </a:xfrm>
          <a:custGeom>
            <a:avLst/>
            <a:gdLst/>
            <a:ahLst/>
            <a:cxnLst/>
            <a:rect r="r" b="b" t="t" l="l"/>
            <a:pathLst>
              <a:path h="407026" w="407026">
                <a:moveTo>
                  <a:pt x="407025" y="407026"/>
                </a:moveTo>
                <a:lnTo>
                  <a:pt x="0" y="407026"/>
                </a:lnTo>
                <a:lnTo>
                  <a:pt x="0" y="0"/>
                </a:lnTo>
                <a:lnTo>
                  <a:pt x="407025" y="0"/>
                </a:lnTo>
                <a:lnTo>
                  <a:pt x="407025" y="407026"/>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0">
            <a:off x="645262" y="478847"/>
            <a:ext cx="237347" cy="294675"/>
          </a:xfrm>
          <a:custGeom>
            <a:avLst/>
            <a:gdLst/>
            <a:ahLst/>
            <a:cxnLst/>
            <a:rect r="r" b="b" t="t" l="l"/>
            <a:pathLst>
              <a:path h="294675" w="237347">
                <a:moveTo>
                  <a:pt x="0" y="0"/>
                </a:moveTo>
                <a:lnTo>
                  <a:pt x="237347" y="0"/>
                </a:lnTo>
                <a:lnTo>
                  <a:pt x="237347" y="294674"/>
                </a:lnTo>
                <a:lnTo>
                  <a:pt x="0" y="29467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8" id="8"/>
          <p:cNvGrpSpPr/>
          <p:nvPr/>
        </p:nvGrpSpPr>
        <p:grpSpPr>
          <a:xfrm rot="0">
            <a:off x="6270477" y="1028700"/>
            <a:ext cx="12017523" cy="4114800"/>
            <a:chOff x="0" y="0"/>
            <a:chExt cx="6350000" cy="2174240"/>
          </a:xfrm>
        </p:grpSpPr>
        <p:sp>
          <p:nvSpPr>
            <p:cNvPr name="Freeform 9" id="9"/>
            <p:cNvSpPr/>
            <p:nvPr/>
          </p:nvSpPr>
          <p:spPr>
            <a:xfrm flipH="false" flipV="false" rot="0">
              <a:off x="0" y="0"/>
              <a:ext cx="6350000" cy="2174240"/>
            </a:xfrm>
            <a:custGeom>
              <a:avLst/>
              <a:gdLst/>
              <a:ahLst/>
              <a:cxnLst/>
              <a:rect r="r" b="b" t="t" l="l"/>
              <a:pathLst>
                <a:path h="2174240" w="6350000">
                  <a:moveTo>
                    <a:pt x="6350000" y="0"/>
                  </a:moveTo>
                  <a:lnTo>
                    <a:pt x="6350000" y="2174240"/>
                  </a:lnTo>
                  <a:lnTo>
                    <a:pt x="647700" y="2174240"/>
                  </a:lnTo>
                  <a:lnTo>
                    <a:pt x="0" y="0"/>
                  </a:lnTo>
                  <a:close/>
                </a:path>
              </a:pathLst>
            </a:custGeom>
            <a:blipFill>
              <a:blip r:embed="rId7"/>
              <a:stretch>
                <a:fillRect l="0" t="-73336" r="0" b="-21611"/>
              </a:stretch>
            </a:blipFill>
          </p:spPr>
        </p:sp>
      </p:grpSp>
      <p:sp>
        <p:nvSpPr>
          <p:cNvPr name="TextBox 10" id="10"/>
          <p:cNvSpPr txBox="true"/>
          <p:nvPr/>
        </p:nvSpPr>
        <p:spPr>
          <a:xfrm rot="0">
            <a:off x="1039108" y="517674"/>
            <a:ext cx="1263019"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Studio Shodwe</a:t>
            </a:r>
          </a:p>
        </p:txBody>
      </p:sp>
      <p:sp>
        <p:nvSpPr>
          <p:cNvPr name="TextBox 11" id="11"/>
          <p:cNvSpPr txBox="true"/>
          <p:nvPr/>
        </p:nvSpPr>
        <p:spPr>
          <a:xfrm rot="0">
            <a:off x="16226592" y="517674"/>
            <a:ext cx="9784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Contact</a:t>
            </a:r>
          </a:p>
        </p:txBody>
      </p:sp>
      <p:sp>
        <p:nvSpPr>
          <p:cNvPr name="TextBox 12" id="12"/>
          <p:cNvSpPr txBox="true"/>
          <p:nvPr/>
        </p:nvSpPr>
        <p:spPr>
          <a:xfrm rot="0">
            <a:off x="14670796" y="517674"/>
            <a:ext cx="1060497"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About Us</a:t>
            </a:r>
          </a:p>
        </p:txBody>
      </p:sp>
      <p:sp>
        <p:nvSpPr>
          <p:cNvPr name="TextBox 13" id="13"/>
          <p:cNvSpPr txBox="true"/>
          <p:nvPr/>
        </p:nvSpPr>
        <p:spPr>
          <a:xfrm rot="0">
            <a:off x="13440039" y="517674"/>
            <a:ext cx="735456"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Service</a:t>
            </a:r>
          </a:p>
        </p:txBody>
      </p:sp>
      <p:sp>
        <p:nvSpPr>
          <p:cNvPr name="TextBox 14" id="14"/>
          <p:cNvSpPr txBox="true"/>
          <p:nvPr/>
        </p:nvSpPr>
        <p:spPr>
          <a:xfrm rot="0">
            <a:off x="12184280" y="517674"/>
            <a:ext cx="8097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Home</a:t>
            </a:r>
          </a:p>
        </p:txBody>
      </p:sp>
      <p:sp>
        <p:nvSpPr>
          <p:cNvPr name="TextBox 15" id="15"/>
          <p:cNvSpPr txBox="true"/>
          <p:nvPr/>
        </p:nvSpPr>
        <p:spPr>
          <a:xfrm rot="0">
            <a:off x="17857396" y="8851031"/>
            <a:ext cx="263689" cy="197971"/>
          </a:xfrm>
          <a:prstGeom prst="rect">
            <a:avLst/>
          </a:prstGeom>
        </p:spPr>
        <p:txBody>
          <a:bodyPr anchor="t" rtlCol="false" tIns="0" lIns="0" bIns="0" rIns="0">
            <a:spAutoFit/>
          </a:bodyPr>
          <a:lstStyle/>
          <a:p>
            <a:pPr algn="ctr">
              <a:lnSpc>
                <a:spcPts val="1680"/>
              </a:lnSpc>
              <a:spcBef>
                <a:spcPct val="0"/>
              </a:spcBef>
            </a:pPr>
            <a:r>
              <a:rPr lang="en-US" b="true" sz="1200">
                <a:solidFill>
                  <a:srgbClr val="FFFFFF"/>
                </a:solidFill>
                <a:latin typeface="Open Sans Bold"/>
                <a:ea typeface="Open Sans Bold"/>
                <a:cs typeface="Open Sans Bold"/>
                <a:sym typeface="Open Sans Bold"/>
              </a:rPr>
              <a:t>04</a:t>
            </a:r>
          </a:p>
        </p:txBody>
      </p:sp>
      <p:sp>
        <p:nvSpPr>
          <p:cNvPr name="Freeform 16" id="16"/>
          <p:cNvSpPr/>
          <p:nvPr/>
        </p:nvSpPr>
        <p:spPr>
          <a:xfrm flipH="false" flipV="false" rot="0">
            <a:off x="15970591" y="3909038"/>
            <a:ext cx="2468924" cy="2468924"/>
          </a:xfrm>
          <a:custGeom>
            <a:avLst/>
            <a:gdLst/>
            <a:ahLst/>
            <a:cxnLst/>
            <a:rect r="r" b="b" t="t" l="l"/>
            <a:pathLst>
              <a:path h="2468924" w="2468924">
                <a:moveTo>
                  <a:pt x="0" y="0"/>
                </a:moveTo>
                <a:lnTo>
                  <a:pt x="2468923" y="0"/>
                </a:lnTo>
                <a:lnTo>
                  <a:pt x="2468923" y="2468924"/>
                </a:lnTo>
                <a:lnTo>
                  <a:pt x="0" y="2468924"/>
                </a:lnTo>
                <a:lnTo>
                  <a:pt x="0" y="0"/>
                </a:lnTo>
                <a:close/>
              </a:path>
            </a:pathLst>
          </a:custGeom>
          <a:blipFill>
            <a:blip r:embed="rId2"/>
            <a:stretch>
              <a:fillRect l="0" t="0" r="0" b="0"/>
            </a:stretch>
          </a:blipFill>
        </p:spPr>
      </p:sp>
      <p:sp>
        <p:nvSpPr>
          <p:cNvPr name="Freeform 17" id="17"/>
          <p:cNvSpPr/>
          <p:nvPr/>
        </p:nvSpPr>
        <p:spPr>
          <a:xfrm flipH="false" flipV="false" rot="0">
            <a:off x="6141034" y="2484093"/>
            <a:ext cx="1565933" cy="1565933"/>
          </a:xfrm>
          <a:custGeom>
            <a:avLst/>
            <a:gdLst/>
            <a:ahLst/>
            <a:cxnLst/>
            <a:rect r="r" b="b" t="t" l="l"/>
            <a:pathLst>
              <a:path h="1565933" w="1565933">
                <a:moveTo>
                  <a:pt x="0" y="0"/>
                </a:moveTo>
                <a:lnTo>
                  <a:pt x="1565933" y="0"/>
                </a:lnTo>
                <a:lnTo>
                  <a:pt x="1565933" y="1565933"/>
                </a:lnTo>
                <a:lnTo>
                  <a:pt x="0" y="1565933"/>
                </a:lnTo>
                <a:lnTo>
                  <a:pt x="0" y="0"/>
                </a:lnTo>
                <a:close/>
              </a:path>
            </a:pathLst>
          </a:custGeom>
          <a:blipFill>
            <a:blip r:embed="rId2"/>
            <a:stretch>
              <a:fillRect l="0" t="0" r="0" b="0"/>
            </a:stretch>
          </a:blipFill>
        </p:spPr>
      </p:sp>
      <p:grpSp>
        <p:nvGrpSpPr>
          <p:cNvPr name="Group 18" id="18"/>
          <p:cNvGrpSpPr/>
          <p:nvPr/>
        </p:nvGrpSpPr>
        <p:grpSpPr>
          <a:xfrm rot="0">
            <a:off x="1964641" y="2778351"/>
            <a:ext cx="597518" cy="103605"/>
            <a:chOff x="0" y="0"/>
            <a:chExt cx="812800" cy="140934"/>
          </a:xfrm>
        </p:grpSpPr>
        <p:sp>
          <p:nvSpPr>
            <p:cNvPr name="Freeform 19" id="19"/>
            <p:cNvSpPr/>
            <p:nvPr/>
          </p:nvSpPr>
          <p:spPr>
            <a:xfrm flipH="false" flipV="false" rot="0">
              <a:off x="0" y="0"/>
              <a:ext cx="812800" cy="140934"/>
            </a:xfrm>
            <a:custGeom>
              <a:avLst/>
              <a:gdLst/>
              <a:ahLst/>
              <a:cxnLst/>
              <a:rect r="r" b="b" t="t" l="l"/>
              <a:pathLst>
                <a:path h="140934" w="812800">
                  <a:moveTo>
                    <a:pt x="0" y="0"/>
                  </a:moveTo>
                  <a:lnTo>
                    <a:pt x="812800" y="0"/>
                  </a:lnTo>
                  <a:lnTo>
                    <a:pt x="812800" y="140934"/>
                  </a:lnTo>
                  <a:lnTo>
                    <a:pt x="0" y="140934"/>
                  </a:lnTo>
                  <a:close/>
                </a:path>
              </a:pathLst>
            </a:custGeom>
            <a:gradFill rotWithShape="true">
              <a:gsLst>
                <a:gs pos="0">
                  <a:srgbClr val="FF0000">
                    <a:alpha val="100000"/>
                  </a:srgbClr>
                </a:gs>
                <a:gs pos="100000">
                  <a:srgbClr val="5E0000">
                    <a:alpha val="100000"/>
                  </a:srgbClr>
                </a:gs>
              </a:gsLst>
              <a:lin ang="2700000"/>
            </a:gradFill>
          </p:spPr>
        </p:sp>
        <p:sp>
          <p:nvSpPr>
            <p:cNvPr name="TextBox 20" id="20"/>
            <p:cNvSpPr txBox="true"/>
            <p:nvPr/>
          </p:nvSpPr>
          <p:spPr>
            <a:xfrm>
              <a:off x="0" y="-38100"/>
              <a:ext cx="812800" cy="179034"/>
            </a:xfrm>
            <a:prstGeom prst="rect">
              <a:avLst/>
            </a:prstGeom>
          </p:spPr>
          <p:txBody>
            <a:bodyPr anchor="ctr" rtlCol="false" tIns="50800" lIns="50800" bIns="50800" rIns="50800"/>
            <a:lstStyle/>
            <a:p>
              <a:pPr algn="ctr">
                <a:lnSpc>
                  <a:spcPts val="2659"/>
                </a:lnSpc>
              </a:pPr>
            </a:p>
          </p:txBody>
        </p:sp>
      </p:grpSp>
      <p:grpSp>
        <p:nvGrpSpPr>
          <p:cNvPr name="Group 21" id="21"/>
          <p:cNvGrpSpPr/>
          <p:nvPr/>
        </p:nvGrpSpPr>
        <p:grpSpPr>
          <a:xfrm rot="0">
            <a:off x="1964641" y="6377962"/>
            <a:ext cx="597723" cy="597723"/>
            <a:chOff x="0" y="0"/>
            <a:chExt cx="812800" cy="812800"/>
          </a:xfrm>
        </p:grpSpPr>
        <p:sp>
          <p:nvSpPr>
            <p:cNvPr name="Freeform 22" id="22"/>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FF0000">
                    <a:alpha val="100000"/>
                  </a:srgbClr>
                </a:gs>
                <a:gs pos="100000">
                  <a:srgbClr val="5E0000">
                    <a:alpha val="100000"/>
                  </a:srgbClr>
                </a:gs>
              </a:gsLst>
              <a:lin ang="2700000"/>
            </a:gradFill>
          </p:spPr>
        </p:sp>
        <p:sp>
          <p:nvSpPr>
            <p:cNvPr name="TextBox 23" id="23"/>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TextBox 24" id="24"/>
          <p:cNvSpPr txBox="true"/>
          <p:nvPr/>
        </p:nvSpPr>
        <p:spPr>
          <a:xfrm rot="0">
            <a:off x="2093153" y="6568282"/>
            <a:ext cx="340698" cy="198033"/>
          </a:xfrm>
          <a:prstGeom prst="rect">
            <a:avLst/>
          </a:prstGeom>
        </p:spPr>
        <p:txBody>
          <a:bodyPr anchor="t" rtlCol="false" tIns="0" lIns="0" bIns="0" rIns="0">
            <a:spAutoFit/>
          </a:bodyPr>
          <a:lstStyle/>
          <a:p>
            <a:pPr algn="ctr">
              <a:lnSpc>
                <a:spcPts val="1680"/>
              </a:lnSpc>
              <a:spcBef>
                <a:spcPct val="0"/>
              </a:spcBef>
            </a:pPr>
            <a:r>
              <a:rPr lang="en-US" b="true" sz="1200">
                <a:solidFill>
                  <a:srgbClr val="FFFFFF"/>
                </a:solidFill>
                <a:latin typeface="Open Sans Bold"/>
                <a:ea typeface="Open Sans Bold"/>
                <a:cs typeface="Open Sans Bold"/>
                <a:sym typeface="Open Sans Bold"/>
              </a:rPr>
              <a:t>01</a:t>
            </a:r>
          </a:p>
        </p:txBody>
      </p:sp>
      <p:sp>
        <p:nvSpPr>
          <p:cNvPr name="TextBox 25" id="25"/>
          <p:cNvSpPr txBox="true"/>
          <p:nvPr/>
        </p:nvSpPr>
        <p:spPr>
          <a:xfrm rot="0">
            <a:off x="5803545" y="7285436"/>
            <a:ext cx="2957917" cy="1035576"/>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Lorem ipsum dolor sit amet, consectetur adipiscing elit, sed do eiusmod tempor incididunt ut labore et dolore magna aliqua. Ut enim ad minim veniam, quis nostrud exercitation</a:t>
            </a:r>
            <a:r>
              <a:rPr lang="en-US" sz="1200">
                <a:solidFill>
                  <a:srgbClr val="FFFFFF"/>
                </a:solidFill>
                <a:latin typeface="Open Sans"/>
                <a:ea typeface="Open Sans"/>
                <a:cs typeface="Open Sans"/>
                <a:sym typeface="Open Sans"/>
              </a:rPr>
              <a:t> </a:t>
            </a:r>
          </a:p>
        </p:txBody>
      </p:sp>
      <p:grpSp>
        <p:nvGrpSpPr>
          <p:cNvPr name="Group 26" id="26"/>
          <p:cNvGrpSpPr/>
          <p:nvPr/>
        </p:nvGrpSpPr>
        <p:grpSpPr>
          <a:xfrm rot="0">
            <a:off x="5803545" y="6377962"/>
            <a:ext cx="597723" cy="597723"/>
            <a:chOff x="0" y="0"/>
            <a:chExt cx="812800" cy="812800"/>
          </a:xfrm>
        </p:grpSpPr>
        <p:sp>
          <p:nvSpPr>
            <p:cNvPr name="Freeform 27" id="27"/>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FF0000">
                    <a:alpha val="100000"/>
                  </a:srgbClr>
                </a:gs>
                <a:gs pos="100000">
                  <a:srgbClr val="5E0000">
                    <a:alpha val="100000"/>
                  </a:srgbClr>
                </a:gs>
              </a:gsLst>
              <a:lin ang="2700000"/>
            </a:gradFill>
          </p:spPr>
        </p:sp>
        <p:sp>
          <p:nvSpPr>
            <p:cNvPr name="TextBox 28" id="28"/>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TextBox 29" id="29"/>
          <p:cNvSpPr txBox="true"/>
          <p:nvPr/>
        </p:nvSpPr>
        <p:spPr>
          <a:xfrm rot="0">
            <a:off x="5932057" y="6568282"/>
            <a:ext cx="340698" cy="198033"/>
          </a:xfrm>
          <a:prstGeom prst="rect">
            <a:avLst/>
          </a:prstGeom>
        </p:spPr>
        <p:txBody>
          <a:bodyPr anchor="t" rtlCol="false" tIns="0" lIns="0" bIns="0" rIns="0">
            <a:spAutoFit/>
          </a:bodyPr>
          <a:lstStyle/>
          <a:p>
            <a:pPr algn="ctr">
              <a:lnSpc>
                <a:spcPts val="1680"/>
              </a:lnSpc>
              <a:spcBef>
                <a:spcPct val="0"/>
              </a:spcBef>
            </a:pPr>
            <a:r>
              <a:rPr lang="en-US" b="true" sz="1200">
                <a:solidFill>
                  <a:srgbClr val="FFFFFF"/>
                </a:solidFill>
                <a:latin typeface="Open Sans Bold"/>
                <a:ea typeface="Open Sans Bold"/>
                <a:cs typeface="Open Sans Bold"/>
                <a:sym typeface="Open Sans Bold"/>
              </a:rPr>
              <a:t>02</a:t>
            </a:r>
          </a:p>
        </p:txBody>
      </p:sp>
      <p:sp>
        <p:nvSpPr>
          <p:cNvPr name="TextBox 30" id="30"/>
          <p:cNvSpPr txBox="true"/>
          <p:nvPr/>
        </p:nvSpPr>
        <p:spPr>
          <a:xfrm rot="0">
            <a:off x="9642449" y="7285436"/>
            <a:ext cx="2957917" cy="1035576"/>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Lorem ipsum dolor sit amet, consectetur adipiscing elit, sed do eiusmod tempor incididunt ut labore et dolore magna aliqua. Ut enim ad minim veniam, quis nostrud exercitation</a:t>
            </a:r>
            <a:r>
              <a:rPr lang="en-US" sz="1200">
                <a:solidFill>
                  <a:srgbClr val="FFFFFF"/>
                </a:solidFill>
                <a:latin typeface="Open Sans"/>
                <a:ea typeface="Open Sans"/>
                <a:cs typeface="Open Sans"/>
                <a:sym typeface="Open Sans"/>
              </a:rPr>
              <a:t> </a:t>
            </a:r>
          </a:p>
        </p:txBody>
      </p:sp>
      <p:grpSp>
        <p:nvGrpSpPr>
          <p:cNvPr name="Group 31" id="31"/>
          <p:cNvGrpSpPr/>
          <p:nvPr/>
        </p:nvGrpSpPr>
        <p:grpSpPr>
          <a:xfrm rot="0">
            <a:off x="9642449" y="6377962"/>
            <a:ext cx="597723" cy="597723"/>
            <a:chOff x="0" y="0"/>
            <a:chExt cx="812800" cy="812800"/>
          </a:xfrm>
        </p:grpSpPr>
        <p:sp>
          <p:nvSpPr>
            <p:cNvPr name="Freeform 32" id="32"/>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FF0000">
                    <a:alpha val="100000"/>
                  </a:srgbClr>
                </a:gs>
                <a:gs pos="100000">
                  <a:srgbClr val="5E0000">
                    <a:alpha val="100000"/>
                  </a:srgbClr>
                </a:gs>
              </a:gsLst>
              <a:lin ang="2700000"/>
            </a:gradFill>
          </p:spPr>
        </p:sp>
        <p:sp>
          <p:nvSpPr>
            <p:cNvPr name="TextBox 33" id="33"/>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TextBox 34" id="34"/>
          <p:cNvSpPr txBox="true"/>
          <p:nvPr/>
        </p:nvSpPr>
        <p:spPr>
          <a:xfrm rot="0">
            <a:off x="9770961" y="6568282"/>
            <a:ext cx="340698" cy="198033"/>
          </a:xfrm>
          <a:prstGeom prst="rect">
            <a:avLst/>
          </a:prstGeom>
        </p:spPr>
        <p:txBody>
          <a:bodyPr anchor="t" rtlCol="false" tIns="0" lIns="0" bIns="0" rIns="0">
            <a:spAutoFit/>
          </a:bodyPr>
          <a:lstStyle/>
          <a:p>
            <a:pPr algn="ctr">
              <a:lnSpc>
                <a:spcPts val="1680"/>
              </a:lnSpc>
              <a:spcBef>
                <a:spcPct val="0"/>
              </a:spcBef>
            </a:pPr>
            <a:r>
              <a:rPr lang="en-US" b="true" sz="1200">
                <a:solidFill>
                  <a:srgbClr val="FFFFFF"/>
                </a:solidFill>
                <a:latin typeface="Open Sans Bold"/>
                <a:ea typeface="Open Sans Bold"/>
                <a:cs typeface="Open Sans Bold"/>
                <a:sym typeface="Open Sans Bold"/>
              </a:rPr>
              <a:t>03</a:t>
            </a:r>
          </a:p>
        </p:txBody>
      </p:sp>
      <p:sp>
        <p:nvSpPr>
          <p:cNvPr name="TextBox 35" id="35"/>
          <p:cNvSpPr txBox="true"/>
          <p:nvPr/>
        </p:nvSpPr>
        <p:spPr>
          <a:xfrm rot="0">
            <a:off x="13481353" y="7285436"/>
            <a:ext cx="2957917" cy="1035576"/>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Lorem ipsum dolor sit amet, consectetur adipiscing elit, sed do eiusmod tempor incididunt ut labore et dolore magna aliqua. Ut enim ad minim veniam, quis nostrud exercitation</a:t>
            </a:r>
            <a:r>
              <a:rPr lang="en-US" sz="1200">
                <a:solidFill>
                  <a:srgbClr val="FFFFFF"/>
                </a:solidFill>
                <a:latin typeface="Open Sans"/>
                <a:ea typeface="Open Sans"/>
                <a:cs typeface="Open Sans"/>
                <a:sym typeface="Open Sans"/>
              </a:rPr>
              <a:t> </a:t>
            </a:r>
          </a:p>
        </p:txBody>
      </p:sp>
      <p:grpSp>
        <p:nvGrpSpPr>
          <p:cNvPr name="Group 36" id="36"/>
          <p:cNvGrpSpPr/>
          <p:nvPr/>
        </p:nvGrpSpPr>
        <p:grpSpPr>
          <a:xfrm rot="0">
            <a:off x="13481353" y="6377962"/>
            <a:ext cx="597723" cy="597723"/>
            <a:chOff x="0" y="0"/>
            <a:chExt cx="812800" cy="812800"/>
          </a:xfrm>
        </p:grpSpPr>
        <p:sp>
          <p:nvSpPr>
            <p:cNvPr name="Freeform 37" id="37"/>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FF0000">
                    <a:alpha val="100000"/>
                  </a:srgbClr>
                </a:gs>
                <a:gs pos="100000">
                  <a:srgbClr val="5E0000">
                    <a:alpha val="100000"/>
                  </a:srgbClr>
                </a:gs>
              </a:gsLst>
              <a:lin ang="2700000"/>
            </a:gradFill>
          </p:spPr>
        </p:sp>
        <p:sp>
          <p:nvSpPr>
            <p:cNvPr name="TextBox 38" id="38"/>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TextBox 39" id="39"/>
          <p:cNvSpPr txBox="true"/>
          <p:nvPr/>
        </p:nvSpPr>
        <p:spPr>
          <a:xfrm rot="0">
            <a:off x="13609865" y="6568282"/>
            <a:ext cx="340698" cy="198033"/>
          </a:xfrm>
          <a:prstGeom prst="rect">
            <a:avLst/>
          </a:prstGeom>
        </p:spPr>
        <p:txBody>
          <a:bodyPr anchor="t" rtlCol="false" tIns="0" lIns="0" bIns="0" rIns="0">
            <a:spAutoFit/>
          </a:bodyPr>
          <a:lstStyle/>
          <a:p>
            <a:pPr algn="ctr">
              <a:lnSpc>
                <a:spcPts val="1680"/>
              </a:lnSpc>
              <a:spcBef>
                <a:spcPct val="0"/>
              </a:spcBef>
            </a:pPr>
            <a:r>
              <a:rPr lang="en-US" b="true" sz="1200">
                <a:solidFill>
                  <a:srgbClr val="FFFFFF"/>
                </a:solidFill>
                <a:latin typeface="Open Sans Bold"/>
                <a:ea typeface="Open Sans Bold"/>
                <a:cs typeface="Open Sans Bold"/>
                <a:sym typeface="Open Sans Bold"/>
              </a:rPr>
              <a:t>04</a:t>
            </a:r>
          </a:p>
        </p:txBody>
      </p:sp>
      <p:sp>
        <p:nvSpPr>
          <p:cNvPr name="TextBox 40" id="40"/>
          <p:cNvSpPr txBox="true"/>
          <p:nvPr/>
        </p:nvSpPr>
        <p:spPr>
          <a:xfrm rot="0">
            <a:off x="1964641" y="4317326"/>
            <a:ext cx="3838904" cy="826174"/>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Lorem ipsum dolor sit amet, consectetur adipiscing elit, sed do eiusmod tempor incididunt ut labore et dolore magna aliqua. Ut enim ad minim veniam, quis nostrud exercitation ullamco laboris </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1A0000">
                <a:alpha val="100000"/>
              </a:srgbClr>
            </a:gs>
            <a:gs pos="100000">
              <a:srgbClr val="000000">
                <a:alpha val="100000"/>
              </a:srgbClr>
            </a:gs>
          </a:gsLst>
          <a:lin ang="2700000"/>
        </a:gradFill>
      </p:bgPr>
    </p:bg>
    <p:spTree>
      <p:nvGrpSpPr>
        <p:cNvPr id="1" name=""/>
        <p:cNvGrpSpPr/>
        <p:nvPr/>
      </p:nvGrpSpPr>
      <p:grpSpPr>
        <a:xfrm>
          <a:off x="0" y="0"/>
          <a:ext cx="0" cy="0"/>
          <a:chOff x="0" y="0"/>
          <a:chExt cx="0" cy="0"/>
        </a:xfrm>
      </p:grpSpPr>
      <p:sp>
        <p:nvSpPr>
          <p:cNvPr name="Freeform 2" id="2"/>
          <p:cNvSpPr/>
          <p:nvPr/>
        </p:nvSpPr>
        <p:spPr>
          <a:xfrm flipH="false" flipV="false" rot="0">
            <a:off x="13365358" y="-3350441"/>
            <a:ext cx="7156964" cy="7156964"/>
          </a:xfrm>
          <a:custGeom>
            <a:avLst/>
            <a:gdLst/>
            <a:ahLst/>
            <a:cxnLst/>
            <a:rect r="r" b="b" t="t" l="l"/>
            <a:pathLst>
              <a:path h="7156964" w="7156964">
                <a:moveTo>
                  <a:pt x="0" y="0"/>
                </a:moveTo>
                <a:lnTo>
                  <a:pt x="7156963" y="0"/>
                </a:lnTo>
                <a:lnTo>
                  <a:pt x="7156963" y="7156964"/>
                </a:lnTo>
                <a:lnTo>
                  <a:pt x="0" y="7156964"/>
                </a:lnTo>
                <a:lnTo>
                  <a:pt x="0" y="0"/>
                </a:lnTo>
                <a:close/>
              </a:path>
            </a:pathLst>
          </a:custGeom>
          <a:blipFill>
            <a:blip r:embed="rId2">
              <a:alphaModFix amt="30000"/>
            </a:blip>
            <a:stretch>
              <a:fillRect l="0" t="0" r="0" b="0"/>
            </a:stretch>
          </a:blipFill>
        </p:spPr>
      </p:sp>
      <p:grpSp>
        <p:nvGrpSpPr>
          <p:cNvPr name="Group 3" id="3"/>
          <p:cNvGrpSpPr/>
          <p:nvPr/>
        </p:nvGrpSpPr>
        <p:grpSpPr>
          <a:xfrm rot="0">
            <a:off x="17690482" y="8660782"/>
            <a:ext cx="597518" cy="597518"/>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FF0000">
                    <a:alpha val="100000"/>
                  </a:srgbClr>
                </a:gs>
                <a:gs pos="100000">
                  <a:srgbClr val="5E0000">
                    <a:alpha val="100000"/>
                  </a:srgbClr>
                </a:gs>
              </a:gsLst>
              <a:lin ang="2700000"/>
            </a:gradFill>
          </p:spPr>
        </p:sp>
        <p:sp>
          <p:nvSpPr>
            <p:cNvPr name="TextBox 5" id="5"/>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true" flipV="true" rot="0">
            <a:off x="17450371" y="454502"/>
            <a:ext cx="407026" cy="407026"/>
          </a:xfrm>
          <a:custGeom>
            <a:avLst/>
            <a:gdLst/>
            <a:ahLst/>
            <a:cxnLst/>
            <a:rect r="r" b="b" t="t" l="l"/>
            <a:pathLst>
              <a:path h="407026" w="407026">
                <a:moveTo>
                  <a:pt x="407025" y="407026"/>
                </a:moveTo>
                <a:lnTo>
                  <a:pt x="0" y="407026"/>
                </a:lnTo>
                <a:lnTo>
                  <a:pt x="0" y="0"/>
                </a:lnTo>
                <a:lnTo>
                  <a:pt x="407025" y="0"/>
                </a:lnTo>
                <a:lnTo>
                  <a:pt x="407025" y="407026"/>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0">
            <a:off x="645262" y="478847"/>
            <a:ext cx="237347" cy="294675"/>
          </a:xfrm>
          <a:custGeom>
            <a:avLst/>
            <a:gdLst/>
            <a:ahLst/>
            <a:cxnLst/>
            <a:rect r="r" b="b" t="t" l="l"/>
            <a:pathLst>
              <a:path h="294675" w="237347">
                <a:moveTo>
                  <a:pt x="0" y="0"/>
                </a:moveTo>
                <a:lnTo>
                  <a:pt x="237347" y="0"/>
                </a:lnTo>
                <a:lnTo>
                  <a:pt x="237347" y="294674"/>
                </a:lnTo>
                <a:lnTo>
                  <a:pt x="0" y="29467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8" id="8"/>
          <p:cNvSpPr/>
          <p:nvPr/>
        </p:nvSpPr>
        <p:spPr>
          <a:xfrm flipH="false" flipV="false" rot="0">
            <a:off x="-1907864" y="6708518"/>
            <a:ext cx="7156964" cy="7156964"/>
          </a:xfrm>
          <a:custGeom>
            <a:avLst/>
            <a:gdLst/>
            <a:ahLst/>
            <a:cxnLst/>
            <a:rect r="r" b="b" t="t" l="l"/>
            <a:pathLst>
              <a:path h="7156964" w="7156964">
                <a:moveTo>
                  <a:pt x="0" y="0"/>
                </a:moveTo>
                <a:lnTo>
                  <a:pt x="7156963" y="0"/>
                </a:lnTo>
                <a:lnTo>
                  <a:pt x="7156963" y="7156964"/>
                </a:lnTo>
                <a:lnTo>
                  <a:pt x="0" y="7156964"/>
                </a:lnTo>
                <a:lnTo>
                  <a:pt x="0" y="0"/>
                </a:lnTo>
                <a:close/>
              </a:path>
            </a:pathLst>
          </a:custGeom>
          <a:blipFill>
            <a:blip r:embed="rId2">
              <a:alphaModFix amt="30000"/>
            </a:blip>
            <a:stretch>
              <a:fillRect l="0" t="0" r="0" b="0"/>
            </a:stretch>
          </a:blipFill>
        </p:spPr>
      </p:sp>
      <p:grpSp>
        <p:nvGrpSpPr>
          <p:cNvPr name="Group 9" id="9"/>
          <p:cNvGrpSpPr/>
          <p:nvPr/>
        </p:nvGrpSpPr>
        <p:grpSpPr>
          <a:xfrm rot="0">
            <a:off x="1661092" y="1692611"/>
            <a:ext cx="7840408" cy="8884233"/>
            <a:chOff x="0" y="0"/>
            <a:chExt cx="5523230" cy="6258560"/>
          </a:xfrm>
        </p:grpSpPr>
        <p:sp>
          <p:nvSpPr>
            <p:cNvPr name="Freeform 10" id="10"/>
            <p:cNvSpPr/>
            <p:nvPr/>
          </p:nvSpPr>
          <p:spPr>
            <a:xfrm flipH="true" flipV="false" rot="0">
              <a:off x="0" y="0"/>
              <a:ext cx="5523230" cy="6258560"/>
            </a:xfrm>
            <a:custGeom>
              <a:avLst/>
              <a:gdLst/>
              <a:ahLst/>
              <a:cxnLst/>
              <a:rect r="r" b="b" t="t" l="l"/>
              <a:pathLst>
                <a:path h="6258560" w="5523230">
                  <a:moveTo>
                    <a:pt x="5523230" y="0"/>
                  </a:moveTo>
                  <a:lnTo>
                    <a:pt x="3129280" y="273050"/>
                  </a:lnTo>
                  <a:lnTo>
                    <a:pt x="187960" y="4263390"/>
                  </a:lnTo>
                  <a:lnTo>
                    <a:pt x="0" y="6258560"/>
                  </a:lnTo>
                  <a:lnTo>
                    <a:pt x="4179570" y="6090920"/>
                  </a:lnTo>
                  <a:close/>
                </a:path>
              </a:pathLst>
            </a:custGeom>
            <a:blipFill>
              <a:blip r:embed="rId7"/>
              <a:stretch>
                <a:fillRect l="-69430" t="0" r="-646" b="0"/>
              </a:stretch>
            </a:blipFill>
          </p:spPr>
        </p:sp>
      </p:grpSp>
      <p:sp>
        <p:nvSpPr>
          <p:cNvPr name="TextBox 11" id="11"/>
          <p:cNvSpPr txBox="true"/>
          <p:nvPr/>
        </p:nvSpPr>
        <p:spPr>
          <a:xfrm rot="0">
            <a:off x="1039108" y="517674"/>
            <a:ext cx="1263019"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Studio Shodwe</a:t>
            </a:r>
          </a:p>
        </p:txBody>
      </p:sp>
      <p:sp>
        <p:nvSpPr>
          <p:cNvPr name="TextBox 12" id="12"/>
          <p:cNvSpPr txBox="true"/>
          <p:nvPr/>
        </p:nvSpPr>
        <p:spPr>
          <a:xfrm rot="0">
            <a:off x="16226592" y="517674"/>
            <a:ext cx="9784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Contact</a:t>
            </a:r>
          </a:p>
        </p:txBody>
      </p:sp>
      <p:sp>
        <p:nvSpPr>
          <p:cNvPr name="TextBox 13" id="13"/>
          <p:cNvSpPr txBox="true"/>
          <p:nvPr/>
        </p:nvSpPr>
        <p:spPr>
          <a:xfrm rot="0">
            <a:off x="14670796" y="517674"/>
            <a:ext cx="1060497"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About Us</a:t>
            </a:r>
          </a:p>
        </p:txBody>
      </p:sp>
      <p:sp>
        <p:nvSpPr>
          <p:cNvPr name="TextBox 14" id="14"/>
          <p:cNvSpPr txBox="true"/>
          <p:nvPr/>
        </p:nvSpPr>
        <p:spPr>
          <a:xfrm rot="0">
            <a:off x="13440039" y="517674"/>
            <a:ext cx="735456"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Service</a:t>
            </a:r>
          </a:p>
        </p:txBody>
      </p:sp>
      <p:sp>
        <p:nvSpPr>
          <p:cNvPr name="TextBox 15" id="15"/>
          <p:cNvSpPr txBox="true"/>
          <p:nvPr/>
        </p:nvSpPr>
        <p:spPr>
          <a:xfrm rot="0">
            <a:off x="12184280" y="517674"/>
            <a:ext cx="8097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Home</a:t>
            </a:r>
          </a:p>
        </p:txBody>
      </p:sp>
      <p:sp>
        <p:nvSpPr>
          <p:cNvPr name="TextBox 16" id="16"/>
          <p:cNvSpPr txBox="true"/>
          <p:nvPr/>
        </p:nvSpPr>
        <p:spPr>
          <a:xfrm rot="0">
            <a:off x="17857396" y="8851031"/>
            <a:ext cx="263689" cy="197971"/>
          </a:xfrm>
          <a:prstGeom prst="rect">
            <a:avLst/>
          </a:prstGeom>
        </p:spPr>
        <p:txBody>
          <a:bodyPr anchor="t" rtlCol="false" tIns="0" lIns="0" bIns="0" rIns="0">
            <a:spAutoFit/>
          </a:bodyPr>
          <a:lstStyle/>
          <a:p>
            <a:pPr algn="ctr">
              <a:lnSpc>
                <a:spcPts val="1680"/>
              </a:lnSpc>
              <a:spcBef>
                <a:spcPct val="0"/>
              </a:spcBef>
            </a:pPr>
            <a:r>
              <a:rPr lang="en-US" b="true" sz="1200">
                <a:solidFill>
                  <a:srgbClr val="FFFFFF"/>
                </a:solidFill>
                <a:latin typeface="Open Sans Bold"/>
                <a:ea typeface="Open Sans Bold"/>
                <a:cs typeface="Open Sans Bold"/>
                <a:sym typeface="Open Sans Bold"/>
              </a:rPr>
              <a:t>05</a:t>
            </a:r>
          </a:p>
        </p:txBody>
      </p:sp>
      <p:sp>
        <p:nvSpPr>
          <p:cNvPr name="Freeform 17" id="17"/>
          <p:cNvSpPr/>
          <p:nvPr/>
        </p:nvSpPr>
        <p:spPr>
          <a:xfrm flipH="false" flipV="false" rot="0">
            <a:off x="1661092" y="6490617"/>
            <a:ext cx="2468924" cy="2468924"/>
          </a:xfrm>
          <a:custGeom>
            <a:avLst/>
            <a:gdLst/>
            <a:ahLst/>
            <a:cxnLst/>
            <a:rect r="r" b="b" t="t" l="l"/>
            <a:pathLst>
              <a:path h="2468924" w="2468924">
                <a:moveTo>
                  <a:pt x="0" y="0"/>
                </a:moveTo>
                <a:lnTo>
                  <a:pt x="2468924" y="0"/>
                </a:lnTo>
                <a:lnTo>
                  <a:pt x="2468924" y="2468924"/>
                </a:lnTo>
                <a:lnTo>
                  <a:pt x="0" y="2468924"/>
                </a:lnTo>
                <a:lnTo>
                  <a:pt x="0" y="0"/>
                </a:lnTo>
                <a:close/>
              </a:path>
            </a:pathLst>
          </a:custGeom>
          <a:blipFill>
            <a:blip r:embed="rId2"/>
            <a:stretch>
              <a:fillRect l="0" t="0" r="0" b="0"/>
            </a:stretch>
          </a:blipFill>
        </p:spPr>
      </p:sp>
      <p:sp>
        <p:nvSpPr>
          <p:cNvPr name="Freeform 18" id="18"/>
          <p:cNvSpPr/>
          <p:nvPr/>
        </p:nvSpPr>
        <p:spPr>
          <a:xfrm flipH="false" flipV="false" rot="0">
            <a:off x="5249099" y="2671352"/>
            <a:ext cx="1565933" cy="1565933"/>
          </a:xfrm>
          <a:custGeom>
            <a:avLst/>
            <a:gdLst/>
            <a:ahLst/>
            <a:cxnLst/>
            <a:rect r="r" b="b" t="t" l="l"/>
            <a:pathLst>
              <a:path h="1565933" w="1565933">
                <a:moveTo>
                  <a:pt x="0" y="0"/>
                </a:moveTo>
                <a:lnTo>
                  <a:pt x="1565934" y="0"/>
                </a:lnTo>
                <a:lnTo>
                  <a:pt x="1565934" y="1565933"/>
                </a:lnTo>
                <a:lnTo>
                  <a:pt x="0" y="1565933"/>
                </a:lnTo>
                <a:lnTo>
                  <a:pt x="0" y="0"/>
                </a:lnTo>
                <a:close/>
              </a:path>
            </a:pathLst>
          </a:custGeom>
          <a:blipFill>
            <a:blip r:embed="rId2"/>
            <a:stretch>
              <a:fillRect l="0" t="0" r="0" b="0"/>
            </a:stretch>
          </a:blipFill>
        </p:spPr>
      </p:sp>
      <p:sp>
        <p:nvSpPr>
          <p:cNvPr name="TextBox 19" id="19"/>
          <p:cNvSpPr txBox="true"/>
          <p:nvPr/>
        </p:nvSpPr>
        <p:spPr>
          <a:xfrm rot="0">
            <a:off x="10982851" y="2596148"/>
            <a:ext cx="4313109" cy="933619"/>
          </a:xfrm>
          <a:prstGeom prst="rect">
            <a:avLst/>
          </a:prstGeom>
        </p:spPr>
        <p:txBody>
          <a:bodyPr anchor="t" rtlCol="false" tIns="0" lIns="0" bIns="0" rIns="0">
            <a:spAutoFit/>
          </a:bodyPr>
          <a:lstStyle/>
          <a:p>
            <a:pPr algn="l">
              <a:lnSpc>
                <a:spcPts val="7084"/>
              </a:lnSpc>
            </a:pPr>
            <a:r>
              <a:rPr lang="en-US" b="true" sz="6499">
                <a:solidFill>
                  <a:srgbClr val="FFFFFF"/>
                </a:solidFill>
                <a:latin typeface="Bebas Neue Bold"/>
                <a:ea typeface="Bebas Neue Bold"/>
                <a:cs typeface="Bebas Neue Bold"/>
                <a:sym typeface="Bebas Neue Bold"/>
              </a:rPr>
              <a:t>OUR VISION</a:t>
            </a:r>
          </a:p>
        </p:txBody>
      </p:sp>
      <p:grpSp>
        <p:nvGrpSpPr>
          <p:cNvPr name="Group 20" id="20"/>
          <p:cNvGrpSpPr/>
          <p:nvPr/>
        </p:nvGrpSpPr>
        <p:grpSpPr>
          <a:xfrm rot="0">
            <a:off x="10982851" y="2425868"/>
            <a:ext cx="597518" cy="103605"/>
            <a:chOff x="0" y="0"/>
            <a:chExt cx="812800" cy="140934"/>
          </a:xfrm>
        </p:grpSpPr>
        <p:sp>
          <p:nvSpPr>
            <p:cNvPr name="Freeform 21" id="21"/>
            <p:cNvSpPr/>
            <p:nvPr/>
          </p:nvSpPr>
          <p:spPr>
            <a:xfrm flipH="false" flipV="false" rot="0">
              <a:off x="0" y="0"/>
              <a:ext cx="812800" cy="140934"/>
            </a:xfrm>
            <a:custGeom>
              <a:avLst/>
              <a:gdLst/>
              <a:ahLst/>
              <a:cxnLst/>
              <a:rect r="r" b="b" t="t" l="l"/>
              <a:pathLst>
                <a:path h="140934" w="812800">
                  <a:moveTo>
                    <a:pt x="0" y="0"/>
                  </a:moveTo>
                  <a:lnTo>
                    <a:pt x="812800" y="0"/>
                  </a:lnTo>
                  <a:lnTo>
                    <a:pt x="812800" y="140934"/>
                  </a:lnTo>
                  <a:lnTo>
                    <a:pt x="0" y="140934"/>
                  </a:lnTo>
                  <a:close/>
                </a:path>
              </a:pathLst>
            </a:custGeom>
            <a:gradFill rotWithShape="true">
              <a:gsLst>
                <a:gs pos="0">
                  <a:srgbClr val="FF0000">
                    <a:alpha val="100000"/>
                  </a:srgbClr>
                </a:gs>
                <a:gs pos="100000">
                  <a:srgbClr val="5E0000">
                    <a:alpha val="100000"/>
                  </a:srgbClr>
                </a:gs>
              </a:gsLst>
              <a:lin ang="2700000"/>
            </a:gradFill>
          </p:spPr>
        </p:sp>
        <p:sp>
          <p:nvSpPr>
            <p:cNvPr name="TextBox 22" id="22"/>
            <p:cNvSpPr txBox="true"/>
            <p:nvPr/>
          </p:nvSpPr>
          <p:spPr>
            <a:xfrm>
              <a:off x="0" y="-38100"/>
              <a:ext cx="812800" cy="179034"/>
            </a:xfrm>
            <a:prstGeom prst="rect">
              <a:avLst/>
            </a:prstGeom>
          </p:spPr>
          <p:txBody>
            <a:bodyPr anchor="ctr" rtlCol="false" tIns="50800" lIns="50800" bIns="50800" rIns="50800"/>
            <a:lstStyle/>
            <a:p>
              <a:pPr algn="ctr">
                <a:lnSpc>
                  <a:spcPts val="2659"/>
                </a:lnSpc>
              </a:pPr>
            </a:p>
          </p:txBody>
        </p:sp>
      </p:grpSp>
      <p:sp>
        <p:nvSpPr>
          <p:cNvPr name="TextBox 23" id="23"/>
          <p:cNvSpPr txBox="true"/>
          <p:nvPr/>
        </p:nvSpPr>
        <p:spPr>
          <a:xfrm rot="0">
            <a:off x="12107139" y="4198546"/>
            <a:ext cx="3980588" cy="826174"/>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Lorem ipsum dolor sit amet, consectetur adipiscing elit, sed do eiusmod tempor incididunt ut labore et dolore magna aliqua. Ut enim ad minim veniam, quis nostrud exercitation ullamco laboris </a:t>
            </a:r>
          </a:p>
        </p:txBody>
      </p:sp>
      <p:grpSp>
        <p:nvGrpSpPr>
          <p:cNvPr name="Group 24" id="24"/>
          <p:cNvGrpSpPr/>
          <p:nvPr/>
        </p:nvGrpSpPr>
        <p:grpSpPr>
          <a:xfrm rot="0">
            <a:off x="11059898" y="4217596"/>
            <a:ext cx="597723" cy="597723"/>
            <a:chOff x="0" y="0"/>
            <a:chExt cx="812800" cy="812800"/>
          </a:xfrm>
        </p:grpSpPr>
        <p:sp>
          <p:nvSpPr>
            <p:cNvPr name="Freeform 25" id="25"/>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FF0000">
                    <a:alpha val="100000"/>
                  </a:srgbClr>
                </a:gs>
                <a:gs pos="100000">
                  <a:srgbClr val="5E0000">
                    <a:alpha val="100000"/>
                  </a:srgbClr>
                </a:gs>
              </a:gsLst>
              <a:lin ang="2700000"/>
            </a:gradFill>
          </p:spPr>
        </p:sp>
        <p:sp>
          <p:nvSpPr>
            <p:cNvPr name="TextBox 26" id="26"/>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TextBox 27" id="27"/>
          <p:cNvSpPr txBox="true"/>
          <p:nvPr/>
        </p:nvSpPr>
        <p:spPr>
          <a:xfrm rot="0">
            <a:off x="11188411" y="4407916"/>
            <a:ext cx="340698" cy="198033"/>
          </a:xfrm>
          <a:prstGeom prst="rect">
            <a:avLst/>
          </a:prstGeom>
        </p:spPr>
        <p:txBody>
          <a:bodyPr anchor="t" rtlCol="false" tIns="0" lIns="0" bIns="0" rIns="0">
            <a:spAutoFit/>
          </a:bodyPr>
          <a:lstStyle/>
          <a:p>
            <a:pPr algn="ctr">
              <a:lnSpc>
                <a:spcPts val="1680"/>
              </a:lnSpc>
              <a:spcBef>
                <a:spcPct val="0"/>
              </a:spcBef>
            </a:pPr>
            <a:r>
              <a:rPr lang="en-US" b="true" sz="1200">
                <a:solidFill>
                  <a:srgbClr val="FFFFFF"/>
                </a:solidFill>
                <a:latin typeface="Open Sans Bold"/>
                <a:ea typeface="Open Sans Bold"/>
                <a:cs typeface="Open Sans Bold"/>
                <a:sym typeface="Open Sans Bold"/>
              </a:rPr>
              <a:t>01</a:t>
            </a:r>
          </a:p>
        </p:txBody>
      </p:sp>
      <p:sp>
        <p:nvSpPr>
          <p:cNvPr name="TextBox 28" id="28"/>
          <p:cNvSpPr txBox="true"/>
          <p:nvPr/>
        </p:nvSpPr>
        <p:spPr>
          <a:xfrm rot="0">
            <a:off x="12107139" y="5615419"/>
            <a:ext cx="3980588" cy="826174"/>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Lorem ipsum dolor sit amet, consectetur adipiscing elit, sed do eiusmod tempor incididunt ut labore et dolore magna aliqua. Ut enim ad minim veniam, quis nostrud exercitation ullamco laboris </a:t>
            </a:r>
          </a:p>
        </p:txBody>
      </p:sp>
      <p:grpSp>
        <p:nvGrpSpPr>
          <p:cNvPr name="Group 29" id="29"/>
          <p:cNvGrpSpPr/>
          <p:nvPr/>
        </p:nvGrpSpPr>
        <p:grpSpPr>
          <a:xfrm rot="0">
            <a:off x="11059898" y="5634469"/>
            <a:ext cx="597723" cy="597723"/>
            <a:chOff x="0" y="0"/>
            <a:chExt cx="812800" cy="812800"/>
          </a:xfrm>
        </p:grpSpPr>
        <p:sp>
          <p:nvSpPr>
            <p:cNvPr name="Freeform 30" id="30"/>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FF0000">
                    <a:alpha val="100000"/>
                  </a:srgbClr>
                </a:gs>
                <a:gs pos="100000">
                  <a:srgbClr val="5E0000">
                    <a:alpha val="100000"/>
                  </a:srgbClr>
                </a:gs>
              </a:gsLst>
              <a:lin ang="2700000"/>
            </a:gradFill>
          </p:spPr>
        </p:sp>
        <p:sp>
          <p:nvSpPr>
            <p:cNvPr name="TextBox 31" id="31"/>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TextBox 32" id="32"/>
          <p:cNvSpPr txBox="true"/>
          <p:nvPr/>
        </p:nvSpPr>
        <p:spPr>
          <a:xfrm rot="0">
            <a:off x="11188411" y="5824790"/>
            <a:ext cx="340698" cy="198033"/>
          </a:xfrm>
          <a:prstGeom prst="rect">
            <a:avLst/>
          </a:prstGeom>
        </p:spPr>
        <p:txBody>
          <a:bodyPr anchor="t" rtlCol="false" tIns="0" lIns="0" bIns="0" rIns="0">
            <a:spAutoFit/>
          </a:bodyPr>
          <a:lstStyle/>
          <a:p>
            <a:pPr algn="ctr">
              <a:lnSpc>
                <a:spcPts val="1680"/>
              </a:lnSpc>
              <a:spcBef>
                <a:spcPct val="0"/>
              </a:spcBef>
            </a:pPr>
            <a:r>
              <a:rPr lang="en-US" b="true" sz="1200">
                <a:solidFill>
                  <a:srgbClr val="FFFFFF"/>
                </a:solidFill>
                <a:latin typeface="Open Sans Bold"/>
                <a:ea typeface="Open Sans Bold"/>
                <a:cs typeface="Open Sans Bold"/>
                <a:sym typeface="Open Sans Bold"/>
              </a:rPr>
              <a:t>02</a:t>
            </a:r>
          </a:p>
        </p:txBody>
      </p:sp>
      <p:sp>
        <p:nvSpPr>
          <p:cNvPr name="TextBox 33" id="33"/>
          <p:cNvSpPr txBox="true"/>
          <p:nvPr/>
        </p:nvSpPr>
        <p:spPr>
          <a:xfrm rot="0">
            <a:off x="12107139" y="7034958"/>
            <a:ext cx="3980588" cy="826174"/>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Lorem ipsum dolor sit amet, consectetur adipiscing elit, sed do eiusmod tempor incididunt ut labore et dolore magna aliqua. Ut enim ad minim veniam, quis nostrud exercitation ullamco laboris </a:t>
            </a:r>
          </a:p>
        </p:txBody>
      </p:sp>
      <p:grpSp>
        <p:nvGrpSpPr>
          <p:cNvPr name="Group 34" id="34"/>
          <p:cNvGrpSpPr/>
          <p:nvPr/>
        </p:nvGrpSpPr>
        <p:grpSpPr>
          <a:xfrm rot="0">
            <a:off x="11059898" y="7054008"/>
            <a:ext cx="597723" cy="597723"/>
            <a:chOff x="0" y="0"/>
            <a:chExt cx="812800" cy="812800"/>
          </a:xfrm>
        </p:grpSpPr>
        <p:sp>
          <p:nvSpPr>
            <p:cNvPr name="Freeform 35" id="35"/>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FF0000">
                    <a:alpha val="100000"/>
                  </a:srgbClr>
                </a:gs>
                <a:gs pos="100000">
                  <a:srgbClr val="5E0000">
                    <a:alpha val="100000"/>
                  </a:srgbClr>
                </a:gs>
              </a:gsLst>
              <a:lin ang="2700000"/>
            </a:gradFill>
          </p:spPr>
        </p:sp>
        <p:sp>
          <p:nvSpPr>
            <p:cNvPr name="TextBox 36" id="36"/>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TextBox 37" id="37"/>
          <p:cNvSpPr txBox="true"/>
          <p:nvPr/>
        </p:nvSpPr>
        <p:spPr>
          <a:xfrm rot="0">
            <a:off x="11188411" y="7244328"/>
            <a:ext cx="340698" cy="198033"/>
          </a:xfrm>
          <a:prstGeom prst="rect">
            <a:avLst/>
          </a:prstGeom>
        </p:spPr>
        <p:txBody>
          <a:bodyPr anchor="t" rtlCol="false" tIns="0" lIns="0" bIns="0" rIns="0">
            <a:spAutoFit/>
          </a:bodyPr>
          <a:lstStyle/>
          <a:p>
            <a:pPr algn="ctr">
              <a:lnSpc>
                <a:spcPts val="1680"/>
              </a:lnSpc>
              <a:spcBef>
                <a:spcPct val="0"/>
              </a:spcBef>
            </a:pPr>
            <a:r>
              <a:rPr lang="en-US" b="true" sz="1200">
                <a:solidFill>
                  <a:srgbClr val="FFFFFF"/>
                </a:solidFill>
                <a:latin typeface="Open Sans Bold"/>
                <a:ea typeface="Open Sans Bold"/>
                <a:cs typeface="Open Sans Bold"/>
                <a:sym typeface="Open Sans Bold"/>
              </a:rPr>
              <a:t>03</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1A0000">
                <a:alpha val="100000"/>
              </a:srgbClr>
            </a:gs>
            <a:gs pos="100000">
              <a:srgbClr val="000000">
                <a:alpha val="100000"/>
              </a:srgbClr>
            </a:gs>
          </a:gsLst>
          <a:lin ang="2700000"/>
        </a:gradFill>
      </p:bgPr>
    </p:bg>
    <p:spTree>
      <p:nvGrpSpPr>
        <p:cNvPr id="1" name=""/>
        <p:cNvGrpSpPr/>
        <p:nvPr/>
      </p:nvGrpSpPr>
      <p:grpSpPr>
        <a:xfrm>
          <a:off x="0" y="0"/>
          <a:ext cx="0" cy="0"/>
          <a:chOff x="0" y="0"/>
          <a:chExt cx="0" cy="0"/>
        </a:xfrm>
      </p:grpSpPr>
      <p:sp>
        <p:nvSpPr>
          <p:cNvPr name="Freeform 2" id="2"/>
          <p:cNvSpPr/>
          <p:nvPr/>
        </p:nvSpPr>
        <p:spPr>
          <a:xfrm flipH="false" flipV="false" rot="0">
            <a:off x="13365358" y="-3350441"/>
            <a:ext cx="7156964" cy="7156964"/>
          </a:xfrm>
          <a:custGeom>
            <a:avLst/>
            <a:gdLst/>
            <a:ahLst/>
            <a:cxnLst/>
            <a:rect r="r" b="b" t="t" l="l"/>
            <a:pathLst>
              <a:path h="7156964" w="7156964">
                <a:moveTo>
                  <a:pt x="0" y="0"/>
                </a:moveTo>
                <a:lnTo>
                  <a:pt x="7156963" y="0"/>
                </a:lnTo>
                <a:lnTo>
                  <a:pt x="7156963" y="7156964"/>
                </a:lnTo>
                <a:lnTo>
                  <a:pt x="0" y="7156964"/>
                </a:lnTo>
                <a:lnTo>
                  <a:pt x="0" y="0"/>
                </a:lnTo>
                <a:close/>
              </a:path>
            </a:pathLst>
          </a:custGeom>
          <a:blipFill>
            <a:blip r:embed="rId2">
              <a:alphaModFix amt="30000"/>
            </a:blip>
            <a:stretch>
              <a:fillRect l="0" t="0" r="0" b="0"/>
            </a:stretch>
          </a:blipFill>
        </p:spPr>
      </p:sp>
      <p:grpSp>
        <p:nvGrpSpPr>
          <p:cNvPr name="Group 3" id="3"/>
          <p:cNvGrpSpPr/>
          <p:nvPr/>
        </p:nvGrpSpPr>
        <p:grpSpPr>
          <a:xfrm rot="0">
            <a:off x="7088129" y="1028700"/>
            <a:ext cx="11199871" cy="9563873"/>
            <a:chOff x="0" y="0"/>
            <a:chExt cx="6051606" cy="5167630"/>
          </a:xfrm>
        </p:grpSpPr>
        <p:sp>
          <p:nvSpPr>
            <p:cNvPr name="Freeform 4" id="4"/>
            <p:cNvSpPr/>
            <p:nvPr/>
          </p:nvSpPr>
          <p:spPr>
            <a:xfrm flipH="false" flipV="false" rot="0">
              <a:off x="0" y="0"/>
              <a:ext cx="6051606" cy="5167630"/>
            </a:xfrm>
            <a:custGeom>
              <a:avLst/>
              <a:gdLst/>
              <a:ahLst/>
              <a:cxnLst/>
              <a:rect r="r" b="b" t="t" l="l"/>
              <a:pathLst>
                <a:path h="5167630" w="6051606">
                  <a:moveTo>
                    <a:pt x="0" y="5015230"/>
                  </a:moveTo>
                  <a:lnTo>
                    <a:pt x="0" y="4309110"/>
                  </a:lnTo>
                  <a:lnTo>
                    <a:pt x="6051606" y="0"/>
                  </a:lnTo>
                  <a:lnTo>
                    <a:pt x="6051606" y="5167630"/>
                  </a:lnTo>
                  <a:close/>
                </a:path>
              </a:pathLst>
            </a:custGeom>
            <a:blipFill>
              <a:blip r:embed="rId3"/>
              <a:stretch>
                <a:fillRect l="0" t="-47434" r="0" b="-28005"/>
              </a:stretch>
            </a:blipFill>
          </p:spPr>
        </p:sp>
      </p:grpSp>
      <p:grpSp>
        <p:nvGrpSpPr>
          <p:cNvPr name="Group 5" id="5"/>
          <p:cNvGrpSpPr/>
          <p:nvPr/>
        </p:nvGrpSpPr>
        <p:grpSpPr>
          <a:xfrm rot="0">
            <a:off x="17690482" y="8660782"/>
            <a:ext cx="597518" cy="597518"/>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FF0000">
                    <a:alpha val="100000"/>
                  </a:srgbClr>
                </a:gs>
                <a:gs pos="100000">
                  <a:srgbClr val="5E0000">
                    <a:alpha val="100000"/>
                  </a:srgbClr>
                </a:gs>
              </a:gsLst>
              <a:lin ang="2700000"/>
            </a:gradFill>
          </p:spPr>
        </p:sp>
        <p:sp>
          <p:nvSpPr>
            <p:cNvPr name="TextBox 7" id="7"/>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Freeform 8" id="8"/>
          <p:cNvSpPr/>
          <p:nvPr/>
        </p:nvSpPr>
        <p:spPr>
          <a:xfrm flipH="true" flipV="true" rot="0">
            <a:off x="17450371" y="454502"/>
            <a:ext cx="407026" cy="407026"/>
          </a:xfrm>
          <a:custGeom>
            <a:avLst/>
            <a:gdLst/>
            <a:ahLst/>
            <a:cxnLst/>
            <a:rect r="r" b="b" t="t" l="l"/>
            <a:pathLst>
              <a:path h="407026" w="407026">
                <a:moveTo>
                  <a:pt x="407025" y="407026"/>
                </a:moveTo>
                <a:lnTo>
                  <a:pt x="0" y="407026"/>
                </a:lnTo>
                <a:lnTo>
                  <a:pt x="0" y="0"/>
                </a:lnTo>
                <a:lnTo>
                  <a:pt x="407025" y="0"/>
                </a:lnTo>
                <a:lnTo>
                  <a:pt x="407025" y="407026"/>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false" flipV="false" rot="0">
            <a:off x="645262" y="478847"/>
            <a:ext cx="237347" cy="294675"/>
          </a:xfrm>
          <a:custGeom>
            <a:avLst/>
            <a:gdLst/>
            <a:ahLst/>
            <a:cxnLst/>
            <a:rect r="r" b="b" t="t" l="l"/>
            <a:pathLst>
              <a:path h="294675" w="237347">
                <a:moveTo>
                  <a:pt x="0" y="0"/>
                </a:moveTo>
                <a:lnTo>
                  <a:pt x="237347" y="0"/>
                </a:lnTo>
                <a:lnTo>
                  <a:pt x="237347" y="294674"/>
                </a:lnTo>
                <a:lnTo>
                  <a:pt x="0" y="294674"/>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0" id="10"/>
          <p:cNvSpPr/>
          <p:nvPr/>
        </p:nvSpPr>
        <p:spPr>
          <a:xfrm flipH="false" flipV="false" rot="0">
            <a:off x="-1907864" y="6708518"/>
            <a:ext cx="7156964" cy="7156964"/>
          </a:xfrm>
          <a:custGeom>
            <a:avLst/>
            <a:gdLst/>
            <a:ahLst/>
            <a:cxnLst/>
            <a:rect r="r" b="b" t="t" l="l"/>
            <a:pathLst>
              <a:path h="7156964" w="7156964">
                <a:moveTo>
                  <a:pt x="0" y="0"/>
                </a:moveTo>
                <a:lnTo>
                  <a:pt x="7156963" y="0"/>
                </a:lnTo>
                <a:lnTo>
                  <a:pt x="7156963" y="7156964"/>
                </a:lnTo>
                <a:lnTo>
                  <a:pt x="0" y="7156964"/>
                </a:lnTo>
                <a:lnTo>
                  <a:pt x="0" y="0"/>
                </a:lnTo>
                <a:close/>
              </a:path>
            </a:pathLst>
          </a:custGeom>
          <a:blipFill>
            <a:blip r:embed="rId2">
              <a:alphaModFix amt="30000"/>
            </a:blip>
            <a:stretch>
              <a:fillRect l="0" t="0" r="0" b="0"/>
            </a:stretch>
          </a:blipFill>
        </p:spPr>
      </p:sp>
      <p:sp>
        <p:nvSpPr>
          <p:cNvPr name="TextBox 11" id="11"/>
          <p:cNvSpPr txBox="true"/>
          <p:nvPr/>
        </p:nvSpPr>
        <p:spPr>
          <a:xfrm rot="0">
            <a:off x="1039108" y="517674"/>
            <a:ext cx="1263019"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Studio Shodwe</a:t>
            </a:r>
          </a:p>
        </p:txBody>
      </p:sp>
      <p:sp>
        <p:nvSpPr>
          <p:cNvPr name="TextBox 12" id="12"/>
          <p:cNvSpPr txBox="true"/>
          <p:nvPr/>
        </p:nvSpPr>
        <p:spPr>
          <a:xfrm rot="0">
            <a:off x="16226592" y="517674"/>
            <a:ext cx="9784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Contact</a:t>
            </a:r>
          </a:p>
        </p:txBody>
      </p:sp>
      <p:sp>
        <p:nvSpPr>
          <p:cNvPr name="TextBox 13" id="13"/>
          <p:cNvSpPr txBox="true"/>
          <p:nvPr/>
        </p:nvSpPr>
        <p:spPr>
          <a:xfrm rot="0">
            <a:off x="14670796" y="517674"/>
            <a:ext cx="1060497"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About Us</a:t>
            </a:r>
          </a:p>
        </p:txBody>
      </p:sp>
      <p:sp>
        <p:nvSpPr>
          <p:cNvPr name="TextBox 14" id="14"/>
          <p:cNvSpPr txBox="true"/>
          <p:nvPr/>
        </p:nvSpPr>
        <p:spPr>
          <a:xfrm rot="0">
            <a:off x="13440039" y="517674"/>
            <a:ext cx="735456"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Service</a:t>
            </a:r>
          </a:p>
        </p:txBody>
      </p:sp>
      <p:sp>
        <p:nvSpPr>
          <p:cNvPr name="TextBox 15" id="15"/>
          <p:cNvSpPr txBox="true"/>
          <p:nvPr/>
        </p:nvSpPr>
        <p:spPr>
          <a:xfrm rot="0">
            <a:off x="12184280" y="517674"/>
            <a:ext cx="8097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Home</a:t>
            </a:r>
          </a:p>
        </p:txBody>
      </p:sp>
      <p:sp>
        <p:nvSpPr>
          <p:cNvPr name="TextBox 16" id="16"/>
          <p:cNvSpPr txBox="true"/>
          <p:nvPr/>
        </p:nvSpPr>
        <p:spPr>
          <a:xfrm rot="0">
            <a:off x="17857396" y="8851031"/>
            <a:ext cx="263689" cy="197971"/>
          </a:xfrm>
          <a:prstGeom prst="rect">
            <a:avLst/>
          </a:prstGeom>
        </p:spPr>
        <p:txBody>
          <a:bodyPr anchor="t" rtlCol="false" tIns="0" lIns="0" bIns="0" rIns="0">
            <a:spAutoFit/>
          </a:bodyPr>
          <a:lstStyle/>
          <a:p>
            <a:pPr algn="ctr">
              <a:lnSpc>
                <a:spcPts val="1680"/>
              </a:lnSpc>
              <a:spcBef>
                <a:spcPct val="0"/>
              </a:spcBef>
            </a:pPr>
            <a:r>
              <a:rPr lang="en-US" b="true" sz="1200">
                <a:solidFill>
                  <a:srgbClr val="FFFFFF"/>
                </a:solidFill>
                <a:latin typeface="Open Sans Bold"/>
                <a:ea typeface="Open Sans Bold"/>
                <a:cs typeface="Open Sans Bold"/>
                <a:sym typeface="Open Sans Bold"/>
              </a:rPr>
              <a:t>06</a:t>
            </a:r>
          </a:p>
        </p:txBody>
      </p:sp>
      <p:sp>
        <p:nvSpPr>
          <p:cNvPr name="Freeform 17" id="17"/>
          <p:cNvSpPr/>
          <p:nvPr/>
        </p:nvSpPr>
        <p:spPr>
          <a:xfrm flipH="false" flipV="false" rot="0">
            <a:off x="12205578" y="3102449"/>
            <a:ext cx="2468924" cy="2468924"/>
          </a:xfrm>
          <a:custGeom>
            <a:avLst/>
            <a:gdLst/>
            <a:ahLst/>
            <a:cxnLst/>
            <a:rect r="r" b="b" t="t" l="l"/>
            <a:pathLst>
              <a:path h="2468924" w="2468924">
                <a:moveTo>
                  <a:pt x="0" y="0"/>
                </a:moveTo>
                <a:lnTo>
                  <a:pt x="2468923" y="0"/>
                </a:lnTo>
                <a:lnTo>
                  <a:pt x="2468923" y="2468924"/>
                </a:lnTo>
                <a:lnTo>
                  <a:pt x="0" y="2468924"/>
                </a:lnTo>
                <a:lnTo>
                  <a:pt x="0" y="0"/>
                </a:lnTo>
                <a:close/>
              </a:path>
            </a:pathLst>
          </a:custGeom>
          <a:blipFill>
            <a:blip r:embed="rId2"/>
            <a:stretch>
              <a:fillRect l="0" t="0" r="0" b="0"/>
            </a:stretch>
          </a:blipFill>
        </p:spPr>
      </p:sp>
      <p:sp>
        <p:nvSpPr>
          <p:cNvPr name="Freeform 18" id="18"/>
          <p:cNvSpPr/>
          <p:nvPr/>
        </p:nvSpPr>
        <p:spPr>
          <a:xfrm flipH="false" flipV="false" rot="0">
            <a:off x="6305162" y="8266035"/>
            <a:ext cx="1565933" cy="1565933"/>
          </a:xfrm>
          <a:custGeom>
            <a:avLst/>
            <a:gdLst/>
            <a:ahLst/>
            <a:cxnLst/>
            <a:rect r="r" b="b" t="t" l="l"/>
            <a:pathLst>
              <a:path h="1565933" w="1565933">
                <a:moveTo>
                  <a:pt x="0" y="0"/>
                </a:moveTo>
                <a:lnTo>
                  <a:pt x="1565933" y="0"/>
                </a:lnTo>
                <a:lnTo>
                  <a:pt x="1565933" y="1565933"/>
                </a:lnTo>
                <a:lnTo>
                  <a:pt x="0" y="1565933"/>
                </a:lnTo>
                <a:lnTo>
                  <a:pt x="0" y="0"/>
                </a:lnTo>
                <a:close/>
              </a:path>
            </a:pathLst>
          </a:custGeom>
          <a:blipFill>
            <a:blip r:embed="rId2"/>
            <a:stretch>
              <a:fillRect l="0" t="0" r="0" b="0"/>
            </a:stretch>
          </a:blipFill>
        </p:spPr>
      </p:sp>
      <p:sp>
        <p:nvSpPr>
          <p:cNvPr name="TextBox 19" id="19"/>
          <p:cNvSpPr txBox="true"/>
          <p:nvPr/>
        </p:nvSpPr>
        <p:spPr>
          <a:xfrm rot="0">
            <a:off x="2148383" y="2275202"/>
            <a:ext cx="4313109" cy="933619"/>
          </a:xfrm>
          <a:prstGeom prst="rect">
            <a:avLst/>
          </a:prstGeom>
        </p:spPr>
        <p:txBody>
          <a:bodyPr anchor="t" rtlCol="false" tIns="0" lIns="0" bIns="0" rIns="0">
            <a:spAutoFit/>
          </a:bodyPr>
          <a:lstStyle/>
          <a:p>
            <a:pPr algn="l">
              <a:lnSpc>
                <a:spcPts val="7084"/>
              </a:lnSpc>
            </a:pPr>
            <a:r>
              <a:rPr lang="en-US" b="true" sz="6499">
                <a:solidFill>
                  <a:srgbClr val="FFFFFF"/>
                </a:solidFill>
                <a:latin typeface="Bebas Neue Bold"/>
                <a:ea typeface="Bebas Neue Bold"/>
                <a:cs typeface="Bebas Neue Bold"/>
                <a:sym typeface="Bebas Neue Bold"/>
              </a:rPr>
              <a:t>OUR MISSION</a:t>
            </a:r>
          </a:p>
        </p:txBody>
      </p:sp>
      <p:grpSp>
        <p:nvGrpSpPr>
          <p:cNvPr name="Group 20" id="20"/>
          <p:cNvGrpSpPr/>
          <p:nvPr/>
        </p:nvGrpSpPr>
        <p:grpSpPr>
          <a:xfrm rot="0">
            <a:off x="2148383" y="2104921"/>
            <a:ext cx="597518" cy="103605"/>
            <a:chOff x="0" y="0"/>
            <a:chExt cx="812800" cy="140934"/>
          </a:xfrm>
        </p:grpSpPr>
        <p:sp>
          <p:nvSpPr>
            <p:cNvPr name="Freeform 21" id="21"/>
            <p:cNvSpPr/>
            <p:nvPr/>
          </p:nvSpPr>
          <p:spPr>
            <a:xfrm flipH="false" flipV="false" rot="0">
              <a:off x="0" y="0"/>
              <a:ext cx="812800" cy="140934"/>
            </a:xfrm>
            <a:custGeom>
              <a:avLst/>
              <a:gdLst/>
              <a:ahLst/>
              <a:cxnLst/>
              <a:rect r="r" b="b" t="t" l="l"/>
              <a:pathLst>
                <a:path h="140934" w="812800">
                  <a:moveTo>
                    <a:pt x="0" y="0"/>
                  </a:moveTo>
                  <a:lnTo>
                    <a:pt x="812800" y="0"/>
                  </a:lnTo>
                  <a:lnTo>
                    <a:pt x="812800" y="140934"/>
                  </a:lnTo>
                  <a:lnTo>
                    <a:pt x="0" y="140934"/>
                  </a:lnTo>
                  <a:close/>
                </a:path>
              </a:pathLst>
            </a:custGeom>
            <a:gradFill rotWithShape="true">
              <a:gsLst>
                <a:gs pos="0">
                  <a:srgbClr val="FF0000">
                    <a:alpha val="100000"/>
                  </a:srgbClr>
                </a:gs>
                <a:gs pos="100000">
                  <a:srgbClr val="5E0000">
                    <a:alpha val="100000"/>
                  </a:srgbClr>
                </a:gs>
              </a:gsLst>
              <a:lin ang="2700000"/>
            </a:gradFill>
          </p:spPr>
        </p:sp>
        <p:sp>
          <p:nvSpPr>
            <p:cNvPr name="TextBox 22" id="22"/>
            <p:cNvSpPr txBox="true"/>
            <p:nvPr/>
          </p:nvSpPr>
          <p:spPr>
            <a:xfrm>
              <a:off x="0" y="-38100"/>
              <a:ext cx="812800" cy="179034"/>
            </a:xfrm>
            <a:prstGeom prst="rect">
              <a:avLst/>
            </a:prstGeom>
          </p:spPr>
          <p:txBody>
            <a:bodyPr anchor="ctr" rtlCol="false" tIns="50800" lIns="50800" bIns="50800" rIns="50800"/>
            <a:lstStyle/>
            <a:p>
              <a:pPr algn="ctr">
                <a:lnSpc>
                  <a:spcPts val="2659"/>
                </a:lnSpc>
              </a:pPr>
            </a:p>
          </p:txBody>
        </p:sp>
      </p:grpSp>
      <p:sp>
        <p:nvSpPr>
          <p:cNvPr name="TextBox 23" id="23"/>
          <p:cNvSpPr txBox="true"/>
          <p:nvPr/>
        </p:nvSpPr>
        <p:spPr>
          <a:xfrm rot="0">
            <a:off x="3195624" y="4163477"/>
            <a:ext cx="2684929" cy="1244977"/>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Lorem ipsum dolor sit amet, consectetur adipiscing elit, sed do eiusmod tempor incididunt ut labore et dolore magna aliqua. Ut enim ad minim veniam, quis nostrud exercitation ullamco laboris </a:t>
            </a:r>
          </a:p>
        </p:txBody>
      </p:sp>
      <p:grpSp>
        <p:nvGrpSpPr>
          <p:cNvPr name="Group 24" id="24"/>
          <p:cNvGrpSpPr/>
          <p:nvPr/>
        </p:nvGrpSpPr>
        <p:grpSpPr>
          <a:xfrm rot="0">
            <a:off x="2148383" y="4182527"/>
            <a:ext cx="597723" cy="597723"/>
            <a:chOff x="0" y="0"/>
            <a:chExt cx="812800" cy="812800"/>
          </a:xfrm>
        </p:grpSpPr>
        <p:sp>
          <p:nvSpPr>
            <p:cNvPr name="Freeform 25" id="25"/>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FF0000">
                    <a:alpha val="100000"/>
                  </a:srgbClr>
                </a:gs>
                <a:gs pos="100000">
                  <a:srgbClr val="5E0000">
                    <a:alpha val="100000"/>
                  </a:srgbClr>
                </a:gs>
              </a:gsLst>
              <a:lin ang="2700000"/>
            </a:gradFill>
          </p:spPr>
        </p:sp>
        <p:sp>
          <p:nvSpPr>
            <p:cNvPr name="TextBox 26" id="26"/>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TextBox 27" id="27"/>
          <p:cNvSpPr txBox="true"/>
          <p:nvPr/>
        </p:nvSpPr>
        <p:spPr>
          <a:xfrm rot="0">
            <a:off x="2276895" y="4372848"/>
            <a:ext cx="340698" cy="198033"/>
          </a:xfrm>
          <a:prstGeom prst="rect">
            <a:avLst/>
          </a:prstGeom>
        </p:spPr>
        <p:txBody>
          <a:bodyPr anchor="t" rtlCol="false" tIns="0" lIns="0" bIns="0" rIns="0">
            <a:spAutoFit/>
          </a:bodyPr>
          <a:lstStyle/>
          <a:p>
            <a:pPr algn="ctr">
              <a:lnSpc>
                <a:spcPts val="1680"/>
              </a:lnSpc>
              <a:spcBef>
                <a:spcPct val="0"/>
              </a:spcBef>
            </a:pPr>
            <a:r>
              <a:rPr lang="en-US" b="true" sz="1200">
                <a:solidFill>
                  <a:srgbClr val="FFFFFF"/>
                </a:solidFill>
                <a:latin typeface="Open Sans Bold"/>
                <a:ea typeface="Open Sans Bold"/>
                <a:cs typeface="Open Sans Bold"/>
                <a:sym typeface="Open Sans Bold"/>
              </a:rPr>
              <a:t>01</a:t>
            </a:r>
          </a:p>
        </p:txBody>
      </p:sp>
      <p:sp>
        <p:nvSpPr>
          <p:cNvPr name="TextBox 28" id="28"/>
          <p:cNvSpPr txBox="true"/>
          <p:nvPr/>
        </p:nvSpPr>
        <p:spPr>
          <a:xfrm rot="0">
            <a:off x="7897896" y="4163477"/>
            <a:ext cx="2684929" cy="1244977"/>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Lorem ipsum dolor sit amet, consectetur adipiscing elit, sed do eiusmod tempor incididunt ut labore et dolore magna aliqua. Ut enim ad minim veniam, quis nostrud exercitation ullamco laboris </a:t>
            </a:r>
          </a:p>
        </p:txBody>
      </p:sp>
      <p:grpSp>
        <p:nvGrpSpPr>
          <p:cNvPr name="Group 29" id="29"/>
          <p:cNvGrpSpPr/>
          <p:nvPr/>
        </p:nvGrpSpPr>
        <p:grpSpPr>
          <a:xfrm rot="0">
            <a:off x="6850655" y="4182527"/>
            <a:ext cx="597723" cy="597723"/>
            <a:chOff x="0" y="0"/>
            <a:chExt cx="812800" cy="812800"/>
          </a:xfrm>
        </p:grpSpPr>
        <p:sp>
          <p:nvSpPr>
            <p:cNvPr name="Freeform 30" id="30"/>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FF0000">
                    <a:alpha val="100000"/>
                  </a:srgbClr>
                </a:gs>
                <a:gs pos="100000">
                  <a:srgbClr val="5E0000">
                    <a:alpha val="100000"/>
                  </a:srgbClr>
                </a:gs>
              </a:gsLst>
              <a:lin ang="2700000"/>
            </a:gradFill>
          </p:spPr>
        </p:sp>
        <p:sp>
          <p:nvSpPr>
            <p:cNvPr name="TextBox 31" id="31"/>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TextBox 32" id="32"/>
          <p:cNvSpPr txBox="true"/>
          <p:nvPr/>
        </p:nvSpPr>
        <p:spPr>
          <a:xfrm rot="0">
            <a:off x="6979167" y="4372848"/>
            <a:ext cx="340698" cy="198033"/>
          </a:xfrm>
          <a:prstGeom prst="rect">
            <a:avLst/>
          </a:prstGeom>
        </p:spPr>
        <p:txBody>
          <a:bodyPr anchor="t" rtlCol="false" tIns="0" lIns="0" bIns="0" rIns="0">
            <a:spAutoFit/>
          </a:bodyPr>
          <a:lstStyle/>
          <a:p>
            <a:pPr algn="ctr">
              <a:lnSpc>
                <a:spcPts val="1680"/>
              </a:lnSpc>
              <a:spcBef>
                <a:spcPct val="0"/>
              </a:spcBef>
            </a:pPr>
            <a:r>
              <a:rPr lang="en-US" b="true" sz="1200">
                <a:solidFill>
                  <a:srgbClr val="FFFFFF"/>
                </a:solidFill>
                <a:latin typeface="Open Sans Bold"/>
                <a:ea typeface="Open Sans Bold"/>
                <a:cs typeface="Open Sans Bold"/>
                <a:sym typeface="Open Sans Bold"/>
              </a:rPr>
              <a:t>02</a:t>
            </a:r>
          </a:p>
        </p:txBody>
      </p:sp>
      <p:sp>
        <p:nvSpPr>
          <p:cNvPr name="TextBox 33" id="33"/>
          <p:cNvSpPr txBox="true"/>
          <p:nvPr/>
        </p:nvSpPr>
        <p:spPr>
          <a:xfrm rot="0">
            <a:off x="3195624" y="6360954"/>
            <a:ext cx="2684929" cy="1244977"/>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Lorem ipsum dolor sit amet, consectetur adipiscing elit, sed do eiusmod tempor incididunt ut labore et dolore magna aliqua. Ut enim ad minim veniam, quis nostrud exercitation ullamco laboris </a:t>
            </a:r>
          </a:p>
        </p:txBody>
      </p:sp>
      <p:grpSp>
        <p:nvGrpSpPr>
          <p:cNvPr name="Group 34" id="34"/>
          <p:cNvGrpSpPr/>
          <p:nvPr/>
        </p:nvGrpSpPr>
        <p:grpSpPr>
          <a:xfrm rot="0">
            <a:off x="2148383" y="6380004"/>
            <a:ext cx="597723" cy="597723"/>
            <a:chOff x="0" y="0"/>
            <a:chExt cx="812800" cy="812800"/>
          </a:xfrm>
        </p:grpSpPr>
        <p:sp>
          <p:nvSpPr>
            <p:cNvPr name="Freeform 35" id="35"/>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FF0000">
                    <a:alpha val="100000"/>
                  </a:srgbClr>
                </a:gs>
                <a:gs pos="100000">
                  <a:srgbClr val="5E0000">
                    <a:alpha val="100000"/>
                  </a:srgbClr>
                </a:gs>
              </a:gsLst>
              <a:lin ang="2700000"/>
            </a:gradFill>
          </p:spPr>
        </p:sp>
        <p:sp>
          <p:nvSpPr>
            <p:cNvPr name="TextBox 36" id="36"/>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TextBox 37" id="37"/>
          <p:cNvSpPr txBox="true"/>
          <p:nvPr/>
        </p:nvSpPr>
        <p:spPr>
          <a:xfrm rot="0">
            <a:off x="2276895" y="6570325"/>
            <a:ext cx="340698" cy="198033"/>
          </a:xfrm>
          <a:prstGeom prst="rect">
            <a:avLst/>
          </a:prstGeom>
        </p:spPr>
        <p:txBody>
          <a:bodyPr anchor="t" rtlCol="false" tIns="0" lIns="0" bIns="0" rIns="0">
            <a:spAutoFit/>
          </a:bodyPr>
          <a:lstStyle/>
          <a:p>
            <a:pPr algn="ctr">
              <a:lnSpc>
                <a:spcPts val="1680"/>
              </a:lnSpc>
              <a:spcBef>
                <a:spcPct val="0"/>
              </a:spcBef>
            </a:pPr>
            <a:r>
              <a:rPr lang="en-US" b="true" sz="1200">
                <a:solidFill>
                  <a:srgbClr val="FFFFFF"/>
                </a:solidFill>
                <a:latin typeface="Open Sans Bold"/>
                <a:ea typeface="Open Sans Bold"/>
                <a:cs typeface="Open Sans Bold"/>
                <a:sym typeface="Open Sans Bold"/>
              </a:rPr>
              <a:t>03</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1A0000">
                <a:alpha val="100000"/>
              </a:srgbClr>
            </a:gs>
            <a:gs pos="100000">
              <a:srgbClr val="000000">
                <a:alpha val="100000"/>
              </a:srgbClr>
            </a:gs>
          </a:gsLst>
          <a:lin ang="2700000"/>
        </a:gradFill>
      </p:bgPr>
    </p:bg>
    <p:spTree>
      <p:nvGrpSpPr>
        <p:cNvPr id="1" name=""/>
        <p:cNvGrpSpPr/>
        <p:nvPr/>
      </p:nvGrpSpPr>
      <p:grpSpPr>
        <a:xfrm>
          <a:off x="0" y="0"/>
          <a:ext cx="0" cy="0"/>
          <a:chOff x="0" y="0"/>
          <a:chExt cx="0" cy="0"/>
        </a:xfrm>
      </p:grpSpPr>
      <p:sp>
        <p:nvSpPr>
          <p:cNvPr name="Freeform 2" id="2"/>
          <p:cNvSpPr/>
          <p:nvPr/>
        </p:nvSpPr>
        <p:spPr>
          <a:xfrm flipH="false" flipV="false" rot="0">
            <a:off x="13365358" y="-3350441"/>
            <a:ext cx="7156964" cy="7156964"/>
          </a:xfrm>
          <a:custGeom>
            <a:avLst/>
            <a:gdLst/>
            <a:ahLst/>
            <a:cxnLst/>
            <a:rect r="r" b="b" t="t" l="l"/>
            <a:pathLst>
              <a:path h="7156964" w="7156964">
                <a:moveTo>
                  <a:pt x="0" y="0"/>
                </a:moveTo>
                <a:lnTo>
                  <a:pt x="7156963" y="0"/>
                </a:lnTo>
                <a:lnTo>
                  <a:pt x="7156963" y="7156964"/>
                </a:lnTo>
                <a:lnTo>
                  <a:pt x="0" y="7156964"/>
                </a:lnTo>
                <a:lnTo>
                  <a:pt x="0" y="0"/>
                </a:lnTo>
                <a:close/>
              </a:path>
            </a:pathLst>
          </a:custGeom>
          <a:blipFill>
            <a:blip r:embed="rId2">
              <a:alphaModFix amt="30000"/>
            </a:blip>
            <a:stretch>
              <a:fillRect l="0" t="0" r="0" b="0"/>
            </a:stretch>
          </a:blipFill>
        </p:spPr>
      </p:sp>
      <p:grpSp>
        <p:nvGrpSpPr>
          <p:cNvPr name="Group 3" id="3"/>
          <p:cNvGrpSpPr/>
          <p:nvPr/>
        </p:nvGrpSpPr>
        <p:grpSpPr>
          <a:xfrm rot="0">
            <a:off x="17690482" y="8660782"/>
            <a:ext cx="597518" cy="597518"/>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FF0000">
                    <a:alpha val="100000"/>
                  </a:srgbClr>
                </a:gs>
                <a:gs pos="100000">
                  <a:srgbClr val="5E0000">
                    <a:alpha val="100000"/>
                  </a:srgbClr>
                </a:gs>
              </a:gsLst>
              <a:lin ang="2700000"/>
            </a:gradFill>
          </p:spPr>
        </p:sp>
        <p:sp>
          <p:nvSpPr>
            <p:cNvPr name="TextBox 5" id="5"/>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true" flipV="true" rot="0">
            <a:off x="17450371" y="454502"/>
            <a:ext cx="407026" cy="407026"/>
          </a:xfrm>
          <a:custGeom>
            <a:avLst/>
            <a:gdLst/>
            <a:ahLst/>
            <a:cxnLst/>
            <a:rect r="r" b="b" t="t" l="l"/>
            <a:pathLst>
              <a:path h="407026" w="407026">
                <a:moveTo>
                  <a:pt x="407025" y="407026"/>
                </a:moveTo>
                <a:lnTo>
                  <a:pt x="0" y="407026"/>
                </a:lnTo>
                <a:lnTo>
                  <a:pt x="0" y="0"/>
                </a:lnTo>
                <a:lnTo>
                  <a:pt x="407025" y="0"/>
                </a:lnTo>
                <a:lnTo>
                  <a:pt x="407025" y="407026"/>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0">
            <a:off x="645262" y="478847"/>
            <a:ext cx="237347" cy="294675"/>
          </a:xfrm>
          <a:custGeom>
            <a:avLst/>
            <a:gdLst/>
            <a:ahLst/>
            <a:cxnLst/>
            <a:rect r="r" b="b" t="t" l="l"/>
            <a:pathLst>
              <a:path h="294675" w="237347">
                <a:moveTo>
                  <a:pt x="0" y="0"/>
                </a:moveTo>
                <a:lnTo>
                  <a:pt x="237347" y="0"/>
                </a:lnTo>
                <a:lnTo>
                  <a:pt x="237347" y="294674"/>
                </a:lnTo>
                <a:lnTo>
                  <a:pt x="0" y="29467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8" id="8"/>
          <p:cNvSpPr/>
          <p:nvPr/>
        </p:nvSpPr>
        <p:spPr>
          <a:xfrm flipH="false" flipV="false" rot="0">
            <a:off x="-1907864" y="6708518"/>
            <a:ext cx="7156964" cy="7156964"/>
          </a:xfrm>
          <a:custGeom>
            <a:avLst/>
            <a:gdLst/>
            <a:ahLst/>
            <a:cxnLst/>
            <a:rect r="r" b="b" t="t" l="l"/>
            <a:pathLst>
              <a:path h="7156964" w="7156964">
                <a:moveTo>
                  <a:pt x="0" y="0"/>
                </a:moveTo>
                <a:lnTo>
                  <a:pt x="7156963" y="0"/>
                </a:lnTo>
                <a:lnTo>
                  <a:pt x="7156963" y="7156964"/>
                </a:lnTo>
                <a:lnTo>
                  <a:pt x="0" y="7156964"/>
                </a:lnTo>
                <a:lnTo>
                  <a:pt x="0" y="0"/>
                </a:lnTo>
                <a:close/>
              </a:path>
            </a:pathLst>
          </a:custGeom>
          <a:blipFill>
            <a:blip r:embed="rId2">
              <a:alphaModFix amt="30000"/>
            </a:blip>
            <a:stretch>
              <a:fillRect l="0" t="0" r="0" b="0"/>
            </a:stretch>
          </a:blipFill>
        </p:spPr>
      </p:sp>
      <p:grpSp>
        <p:nvGrpSpPr>
          <p:cNvPr name="Group 9" id="9"/>
          <p:cNvGrpSpPr/>
          <p:nvPr/>
        </p:nvGrpSpPr>
        <p:grpSpPr>
          <a:xfrm rot="0">
            <a:off x="11785389" y="2054987"/>
            <a:ext cx="8503615" cy="6177026"/>
            <a:chOff x="0" y="0"/>
            <a:chExt cx="6350000" cy="4612640"/>
          </a:xfrm>
        </p:grpSpPr>
        <p:sp>
          <p:nvSpPr>
            <p:cNvPr name="Freeform 10" id="10"/>
            <p:cNvSpPr/>
            <p:nvPr/>
          </p:nvSpPr>
          <p:spPr>
            <a:xfrm flipH="false" flipV="false" rot="0">
              <a:off x="0" y="0"/>
              <a:ext cx="6350000" cy="4612640"/>
            </a:xfrm>
            <a:custGeom>
              <a:avLst/>
              <a:gdLst/>
              <a:ahLst/>
              <a:cxnLst/>
              <a:rect r="r" b="b" t="t" l="l"/>
              <a:pathLst>
                <a:path h="4612640" w="6350000">
                  <a:moveTo>
                    <a:pt x="0" y="2670810"/>
                  </a:moveTo>
                  <a:lnTo>
                    <a:pt x="1606550" y="4612640"/>
                  </a:lnTo>
                  <a:lnTo>
                    <a:pt x="4968240" y="4612640"/>
                  </a:lnTo>
                  <a:lnTo>
                    <a:pt x="4968240" y="2670810"/>
                  </a:lnTo>
                  <a:lnTo>
                    <a:pt x="6350000" y="0"/>
                  </a:lnTo>
                  <a:lnTo>
                    <a:pt x="0" y="0"/>
                  </a:lnTo>
                  <a:close/>
                </a:path>
              </a:pathLst>
            </a:custGeom>
            <a:blipFill>
              <a:blip r:embed="rId7"/>
              <a:stretch>
                <a:fillRect l="-8823" t="0" r="0" b="0"/>
              </a:stretch>
            </a:blipFill>
          </p:spPr>
        </p:sp>
      </p:grpSp>
      <p:sp>
        <p:nvSpPr>
          <p:cNvPr name="TextBox 11" id="11"/>
          <p:cNvSpPr txBox="true"/>
          <p:nvPr/>
        </p:nvSpPr>
        <p:spPr>
          <a:xfrm rot="0">
            <a:off x="1039108" y="517674"/>
            <a:ext cx="1263019"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Studio Shodwe</a:t>
            </a:r>
          </a:p>
        </p:txBody>
      </p:sp>
      <p:sp>
        <p:nvSpPr>
          <p:cNvPr name="TextBox 12" id="12"/>
          <p:cNvSpPr txBox="true"/>
          <p:nvPr/>
        </p:nvSpPr>
        <p:spPr>
          <a:xfrm rot="0">
            <a:off x="16226592" y="517674"/>
            <a:ext cx="9784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Contact</a:t>
            </a:r>
          </a:p>
        </p:txBody>
      </p:sp>
      <p:sp>
        <p:nvSpPr>
          <p:cNvPr name="TextBox 13" id="13"/>
          <p:cNvSpPr txBox="true"/>
          <p:nvPr/>
        </p:nvSpPr>
        <p:spPr>
          <a:xfrm rot="0">
            <a:off x="14670796" y="517674"/>
            <a:ext cx="1060497"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About Us</a:t>
            </a:r>
          </a:p>
        </p:txBody>
      </p:sp>
      <p:sp>
        <p:nvSpPr>
          <p:cNvPr name="TextBox 14" id="14"/>
          <p:cNvSpPr txBox="true"/>
          <p:nvPr/>
        </p:nvSpPr>
        <p:spPr>
          <a:xfrm rot="0">
            <a:off x="13440039" y="517674"/>
            <a:ext cx="735456"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Service</a:t>
            </a:r>
          </a:p>
        </p:txBody>
      </p:sp>
      <p:sp>
        <p:nvSpPr>
          <p:cNvPr name="TextBox 15" id="15"/>
          <p:cNvSpPr txBox="true"/>
          <p:nvPr/>
        </p:nvSpPr>
        <p:spPr>
          <a:xfrm rot="0">
            <a:off x="12184280" y="517674"/>
            <a:ext cx="8097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Home</a:t>
            </a:r>
          </a:p>
        </p:txBody>
      </p:sp>
      <p:sp>
        <p:nvSpPr>
          <p:cNvPr name="TextBox 16" id="16"/>
          <p:cNvSpPr txBox="true"/>
          <p:nvPr/>
        </p:nvSpPr>
        <p:spPr>
          <a:xfrm rot="0">
            <a:off x="17857396" y="8851031"/>
            <a:ext cx="263689" cy="197971"/>
          </a:xfrm>
          <a:prstGeom prst="rect">
            <a:avLst/>
          </a:prstGeom>
        </p:spPr>
        <p:txBody>
          <a:bodyPr anchor="t" rtlCol="false" tIns="0" lIns="0" bIns="0" rIns="0">
            <a:spAutoFit/>
          </a:bodyPr>
          <a:lstStyle/>
          <a:p>
            <a:pPr algn="ctr">
              <a:lnSpc>
                <a:spcPts val="1680"/>
              </a:lnSpc>
              <a:spcBef>
                <a:spcPct val="0"/>
              </a:spcBef>
            </a:pPr>
            <a:r>
              <a:rPr lang="en-US" b="true" sz="1200">
                <a:solidFill>
                  <a:srgbClr val="FFFFFF"/>
                </a:solidFill>
                <a:latin typeface="Open Sans Bold"/>
                <a:ea typeface="Open Sans Bold"/>
                <a:cs typeface="Open Sans Bold"/>
                <a:sym typeface="Open Sans Bold"/>
              </a:rPr>
              <a:t>07</a:t>
            </a:r>
          </a:p>
        </p:txBody>
      </p:sp>
      <p:grpSp>
        <p:nvGrpSpPr>
          <p:cNvPr name="Group 17" id="17"/>
          <p:cNvGrpSpPr/>
          <p:nvPr/>
        </p:nvGrpSpPr>
        <p:grpSpPr>
          <a:xfrm rot="0">
            <a:off x="8478476" y="2054987"/>
            <a:ext cx="3121386" cy="3543229"/>
            <a:chOff x="0" y="0"/>
            <a:chExt cx="4161848" cy="4724305"/>
          </a:xfrm>
        </p:grpSpPr>
        <p:pic>
          <p:nvPicPr>
            <p:cNvPr name="Picture 18" id="18"/>
            <p:cNvPicPr>
              <a:picLocks noChangeAspect="true"/>
            </p:cNvPicPr>
            <p:nvPr/>
          </p:nvPicPr>
          <p:blipFill>
            <a:blip r:embed="rId8"/>
            <a:srcRect l="0" t="24370" r="0" b="0"/>
            <a:stretch>
              <a:fillRect/>
            </a:stretch>
          </p:blipFill>
          <p:spPr>
            <a:xfrm flipH="false" flipV="false">
              <a:off x="0" y="0"/>
              <a:ext cx="4161848" cy="4724305"/>
            </a:xfrm>
            <a:prstGeom prst="rect">
              <a:avLst/>
            </a:prstGeom>
          </p:spPr>
        </p:pic>
      </p:grpSp>
      <p:grpSp>
        <p:nvGrpSpPr>
          <p:cNvPr name="Group 19" id="19"/>
          <p:cNvGrpSpPr/>
          <p:nvPr/>
        </p:nvGrpSpPr>
        <p:grpSpPr>
          <a:xfrm rot="0">
            <a:off x="5171947" y="2054987"/>
            <a:ext cx="3121386" cy="3543229"/>
            <a:chOff x="0" y="0"/>
            <a:chExt cx="4161848" cy="4724305"/>
          </a:xfrm>
        </p:grpSpPr>
        <p:pic>
          <p:nvPicPr>
            <p:cNvPr name="Picture 20" id="20"/>
            <p:cNvPicPr>
              <a:picLocks noChangeAspect="true"/>
            </p:cNvPicPr>
            <p:nvPr/>
          </p:nvPicPr>
          <p:blipFill>
            <a:blip r:embed="rId9"/>
            <a:srcRect l="20653" t="0" r="20653" b="0"/>
            <a:stretch>
              <a:fillRect/>
            </a:stretch>
          </p:blipFill>
          <p:spPr>
            <a:xfrm flipH="false" flipV="false">
              <a:off x="0" y="0"/>
              <a:ext cx="4161848" cy="4724305"/>
            </a:xfrm>
            <a:prstGeom prst="rect">
              <a:avLst/>
            </a:prstGeom>
          </p:spPr>
        </p:pic>
      </p:grpSp>
      <p:grpSp>
        <p:nvGrpSpPr>
          <p:cNvPr name="Group 21" id="21"/>
          <p:cNvGrpSpPr/>
          <p:nvPr/>
        </p:nvGrpSpPr>
        <p:grpSpPr>
          <a:xfrm rot="0">
            <a:off x="1865418" y="2054987"/>
            <a:ext cx="3121386" cy="3543229"/>
            <a:chOff x="0" y="0"/>
            <a:chExt cx="4161848" cy="4724305"/>
          </a:xfrm>
        </p:grpSpPr>
        <p:pic>
          <p:nvPicPr>
            <p:cNvPr name="Picture 22" id="22"/>
            <p:cNvPicPr>
              <a:picLocks noChangeAspect="true"/>
            </p:cNvPicPr>
            <p:nvPr/>
          </p:nvPicPr>
          <p:blipFill>
            <a:blip r:embed="rId10"/>
            <a:srcRect l="0" t="12114" r="0" b="12114"/>
            <a:stretch>
              <a:fillRect/>
            </a:stretch>
          </p:blipFill>
          <p:spPr>
            <a:xfrm flipH="false" flipV="false">
              <a:off x="0" y="0"/>
              <a:ext cx="4161848" cy="4724305"/>
            </a:xfrm>
            <a:prstGeom prst="rect">
              <a:avLst/>
            </a:prstGeom>
          </p:spPr>
        </p:pic>
      </p:grpSp>
      <p:sp>
        <p:nvSpPr>
          <p:cNvPr name="Freeform 23" id="23"/>
          <p:cNvSpPr/>
          <p:nvPr/>
        </p:nvSpPr>
        <p:spPr>
          <a:xfrm flipH="false" flipV="false" rot="0">
            <a:off x="763935" y="2592139"/>
            <a:ext cx="2468924" cy="2468924"/>
          </a:xfrm>
          <a:custGeom>
            <a:avLst/>
            <a:gdLst/>
            <a:ahLst/>
            <a:cxnLst/>
            <a:rect r="r" b="b" t="t" l="l"/>
            <a:pathLst>
              <a:path h="2468924" w="2468924">
                <a:moveTo>
                  <a:pt x="0" y="0"/>
                </a:moveTo>
                <a:lnTo>
                  <a:pt x="2468924" y="0"/>
                </a:lnTo>
                <a:lnTo>
                  <a:pt x="2468924" y="2468924"/>
                </a:lnTo>
                <a:lnTo>
                  <a:pt x="0" y="2468924"/>
                </a:lnTo>
                <a:lnTo>
                  <a:pt x="0" y="0"/>
                </a:lnTo>
                <a:close/>
              </a:path>
            </a:pathLst>
          </a:custGeom>
          <a:blipFill>
            <a:blip r:embed="rId2"/>
            <a:stretch>
              <a:fillRect l="0" t="0" r="0" b="0"/>
            </a:stretch>
          </a:blipFill>
        </p:spPr>
      </p:sp>
      <p:sp>
        <p:nvSpPr>
          <p:cNvPr name="Freeform 24" id="24"/>
          <p:cNvSpPr/>
          <p:nvPr/>
        </p:nvSpPr>
        <p:spPr>
          <a:xfrm flipH="false" flipV="false" rot="0">
            <a:off x="15149889" y="7483068"/>
            <a:ext cx="1565933" cy="1565933"/>
          </a:xfrm>
          <a:custGeom>
            <a:avLst/>
            <a:gdLst/>
            <a:ahLst/>
            <a:cxnLst/>
            <a:rect r="r" b="b" t="t" l="l"/>
            <a:pathLst>
              <a:path h="1565933" w="1565933">
                <a:moveTo>
                  <a:pt x="0" y="0"/>
                </a:moveTo>
                <a:lnTo>
                  <a:pt x="1565934" y="0"/>
                </a:lnTo>
                <a:lnTo>
                  <a:pt x="1565934" y="1565934"/>
                </a:lnTo>
                <a:lnTo>
                  <a:pt x="0" y="1565934"/>
                </a:lnTo>
                <a:lnTo>
                  <a:pt x="0" y="0"/>
                </a:lnTo>
                <a:close/>
              </a:path>
            </a:pathLst>
          </a:custGeom>
          <a:blipFill>
            <a:blip r:embed="rId2"/>
            <a:stretch>
              <a:fillRect l="0" t="0" r="0" b="0"/>
            </a:stretch>
          </a:blipFill>
        </p:spPr>
      </p:sp>
      <p:sp>
        <p:nvSpPr>
          <p:cNvPr name="TextBox 25" id="25"/>
          <p:cNvSpPr txBox="true"/>
          <p:nvPr/>
        </p:nvSpPr>
        <p:spPr>
          <a:xfrm rot="0">
            <a:off x="1865418" y="6878798"/>
            <a:ext cx="4313109" cy="933619"/>
          </a:xfrm>
          <a:prstGeom prst="rect">
            <a:avLst/>
          </a:prstGeom>
        </p:spPr>
        <p:txBody>
          <a:bodyPr anchor="t" rtlCol="false" tIns="0" lIns="0" bIns="0" rIns="0">
            <a:spAutoFit/>
          </a:bodyPr>
          <a:lstStyle/>
          <a:p>
            <a:pPr algn="l">
              <a:lnSpc>
                <a:spcPts val="7084"/>
              </a:lnSpc>
            </a:pPr>
            <a:r>
              <a:rPr lang="en-US" b="true" sz="6499">
                <a:solidFill>
                  <a:srgbClr val="FFFFFF"/>
                </a:solidFill>
                <a:latin typeface="Bebas Neue Bold"/>
                <a:ea typeface="Bebas Neue Bold"/>
                <a:cs typeface="Bebas Neue Bold"/>
                <a:sym typeface="Bebas Neue Bold"/>
              </a:rPr>
              <a:t>OUR PORTFOLIO</a:t>
            </a:r>
          </a:p>
        </p:txBody>
      </p:sp>
      <p:grpSp>
        <p:nvGrpSpPr>
          <p:cNvPr name="Group 26" id="26"/>
          <p:cNvGrpSpPr/>
          <p:nvPr/>
        </p:nvGrpSpPr>
        <p:grpSpPr>
          <a:xfrm rot="0">
            <a:off x="1865418" y="6708518"/>
            <a:ext cx="597518" cy="103605"/>
            <a:chOff x="0" y="0"/>
            <a:chExt cx="812800" cy="140934"/>
          </a:xfrm>
        </p:grpSpPr>
        <p:sp>
          <p:nvSpPr>
            <p:cNvPr name="Freeform 27" id="27"/>
            <p:cNvSpPr/>
            <p:nvPr/>
          </p:nvSpPr>
          <p:spPr>
            <a:xfrm flipH="false" flipV="false" rot="0">
              <a:off x="0" y="0"/>
              <a:ext cx="812800" cy="140934"/>
            </a:xfrm>
            <a:custGeom>
              <a:avLst/>
              <a:gdLst/>
              <a:ahLst/>
              <a:cxnLst/>
              <a:rect r="r" b="b" t="t" l="l"/>
              <a:pathLst>
                <a:path h="140934" w="812800">
                  <a:moveTo>
                    <a:pt x="0" y="0"/>
                  </a:moveTo>
                  <a:lnTo>
                    <a:pt x="812800" y="0"/>
                  </a:lnTo>
                  <a:lnTo>
                    <a:pt x="812800" y="140934"/>
                  </a:lnTo>
                  <a:lnTo>
                    <a:pt x="0" y="140934"/>
                  </a:lnTo>
                  <a:close/>
                </a:path>
              </a:pathLst>
            </a:custGeom>
            <a:gradFill rotWithShape="true">
              <a:gsLst>
                <a:gs pos="0">
                  <a:srgbClr val="FF0000">
                    <a:alpha val="100000"/>
                  </a:srgbClr>
                </a:gs>
                <a:gs pos="100000">
                  <a:srgbClr val="5E0000">
                    <a:alpha val="100000"/>
                  </a:srgbClr>
                </a:gs>
              </a:gsLst>
              <a:lin ang="2700000"/>
            </a:gradFill>
          </p:spPr>
        </p:sp>
        <p:sp>
          <p:nvSpPr>
            <p:cNvPr name="TextBox 28" id="28"/>
            <p:cNvSpPr txBox="true"/>
            <p:nvPr/>
          </p:nvSpPr>
          <p:spPr>
            <a:xfrm>
              <a:off x="0" y="-38100"/>
              <a:ext cx="812800" cy="179034"/>
            </a:xfrm>
            <a:prstGeom prst="rect">
              <a:avLst/>
            </a:prstGeom>
          </p:spPr>
          <p:txBody>
            <a:bodyPr anchor="ctr" rtlCol="false" tIns="50800" lIns="50800" bIns="50800" rIns="50800"/>
            <a:lstStyle/>
            <a:p>
              <a:pPr algn="ctr">
                <a:lnSpc>
                  <a:spcPts val="2659"/>
                </a:lnSpc>
              </a:pPr>
            </a:p>
          </p:txBody>
        </p:sp>
      </p:grpSp>
      <p:sp>
        <p:nvSpPr>
          <p:cNvPr name="TextBox 29" id="29"/>
          <p:cNvSpPr txBox="true"/>
          <p:nvPr/>
        </p:nvSpPr>
        <p:spPr>
          <a:xfrm rot="0">
            <a:off x="6965695" y="6996561"/>
            <a:ext cx="4261125" cy="1244977"/>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1A0000">
                <a:alpha val="100000"/>
              </a:srgbClr>
            </a:gs>
            <a:gs pos="100000">
              <a:srgbClr val="000000">
                <a:alpha val="100000"/>
              </a:srgbClr>
            </a:gs>
          </a:gsLst>
          <a:lin ang="2700000"/>
        </a:gradFill>
      </p:bgPr>
    </p:bg>
    <p:spTree>
      <p:nvGrpSpPr>
        <p:cNvPr id="1" name=""/>
        <p:cNvGrpSpPr/>
        <p:nvPr/>
      </p:nvGrpSpPr>
      <p:grpSpPr>
        <a:xfrm>
          <a:off x="0" y="0"/>
          <a:ext cx="0" cy="0"/>
          <a:chOff x="0" y="0"/>
          <a:chExt cx="0" cy="0"/>
        </a:xfrm>
      </p:grpSpPr>
      <p:sp>
        <p:nvSpPr>
          <p:cNvPr name="Freeform 2" id="2"/>
          <p:cNvSpPr/>
          <p:nvPr/>
        </p:nvSpPr>
        <p:spPr>
          <a:xfrm flipH="false" flipV="false" rot="0">
            <a:off x="13365358" y="-3350441"/>
            <a:ext cx="7156964" cy="7156964"/>
          </a:xfrm>
          <a:custGeom>
            <a:avLst/>
            <a:gdLst/>
            <a:ahLst/>
            <a:cxnLst/>
            <a:rect r="r" b="b" t="t" l="l"/>
            <a:pathLst>
              <a:path h="7156964" w="7156964">
                <a:moveTo>
                  <a:pt x="0" y="0"/>
                </a:moveTo>
                <a:lnTo>
                  <a:pt x="7156963" y="0"/>
                </a:lnTo>
                <a:lnTo>
                  <a:pt x="7156963" y="7156964"/>
                </a:lnTo>
                <a:lnTo>
                  <a:pt x="0" y="7156964"/>
                </a:lnTo>
                <a:lnTo>
                  <a:pt x="0" y="0"/>
                </a:lnTo>
                <a:close/>
              </a:path>
            </a:pathLst>
          </a:custGeom>
          <a:blipFill>
            <a:blip r:embed="rId2">
              <a:alphaModFix amt="30000"/>
            </a:blip>
            <a:stretch>
              <a:fillRect l="0" t="0" r="0" b="0"/>
            </a:stretch>
          </a:blipFill>
        </p:spPr>
      </p:sp>
      <p:grpSp>
        <p:nvGrpSpPr>
          <p:cNvPr name="Group 3" id="3"/>
          <p:cNvGrpSpPr/>
          <p:nvPr/>
        </p:nvGrpSpPr>
        <p:grpSpPr>
          <a:xfrm rot="0">
            <a:off x="17690482" y="8660782"/>
            <a:ext cx="597518" cy="597518"/>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FF0000">
                    <a:alpha val="100000"/>
                  </a:srgbClr>
                </a:gs>
                <a:gs pos="100000">
                  <a:srgbClr val="5E0000">
                    <a:alpha val="100000"/>
                  </a:srgbClr>
                </a:gs>
              </a:gsLst>
              <a:lin ang="2700000"/>
            </a:gradFill>
          </p:spPr>
        </p:sp>
        <p:sp>
          <p:nvSpPr>
            <p:cNvPr name="TextBox 5" id="5"/>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true" flipV="true" rot="0">
            <a:off x="17450371" y="454502"/>
            <a:ext cx="407026" cy="407026"/>
          </a:xfrm>
          <a:custGeom>
            <a:avLst/>
            <a:gdLst/>
            <a:ahLst/>
            <a:cxnLst/>
            <a:rect r="r" b="b" t="t" l="l"/>
            <a:pathLst>
              <a:path h="407026" w="407026">
                <a:moveTo>
                  <a:pt x="407025" y="407026"/>
                </a:moveTo>
                <a:lnTo>
                  <a:pt x="0" y="407026"/>
                </a:lnTo>
                <a:lnTo>
                  <a:pt x="0" y="0"/>
                </a:lnTo>
                <a:lnTo>
                  <a:pt x="407025" y="0"/>
                </a:lnTo>
                <a:lnTo>
                  <a:pt x="407025" y="407026"/>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0">
            <a:off x="645262" y="478847"/>
            <a:ext cx="237347" cy="294675"/>
          </a:xfrm>
          <a:custGeom>
            <a:avLst/>
            <a:gdLst/>
            <a:ahLst/>
            <a:cxnLst/>
            <a:rect r="r" b="b" t="t" l="l"/>
            <a:pathLst>
              <a:path h="294675" w="237347">
                <a:moveTo>
                  <a:pt x="0" y="0"/>
                </a:moveTo>
                <a:lnTo>
                  <a:pt x="237347" y="0"/>
                </a:lnTo>
                <a:lnTo>
                  <a:pt x="237347" y="294674"/>
                </a:lnTo>
                <a:lnTo>
                  <a:pt x="0" y="29467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8" id="8"/>
          <p:cNvSpPr/>
          <p:nvPr/>
        </p:nvSpPr>
        <p:spPr>
          <a:xfrm flipH="false" flipV="false" rot="0">
            <a:off x="-1907864" y="6708518"/>
            <a:ext cx="7156964" cy="7156964"/>
          </a:xfrm>
          <a:custGeom>
            <a:avLst/>
            <a:gdLst/>
            <a:ahLst/>
            <a:cxnLst/>
            <a:rect r="r" b="b" t="t" l="l"/>
            <a:pathLst>
              <a:path h="7156964" w="7156964">
                <a:moveTo>
                  <a:pt x="0" y="0"/>
                </a:moveTo>
                <a:lnTo>
                  <a:pt x="7156963" y="0"/>
                </a:lnTo>
                <a:lnTo>
                  <a:pt x="7156963" y="7156964"/>
                </a:lnTo>
                <a:lnTo>
                  <a:pt x="0" y="7156964"/>
                </a:lnTo>
                <a:lnTo>
                  <a:pt x="0" y="0"/>
                </a:lnTo>
                <a:close/>
              </a:path>
            </a:pathLst>
          </a:custGeom>
          <a:blipFill>
            <a:blip r:embed="rId2">
              <a:alphaModFix amt="30000"/>
            </a:blip>
            <a:stretch>
              <a:fillRect l="0" t="0" r="0" b="0"/>
            </a:stretch>
          </a:blipFill>
        </p:spPr>
      </p:sp>
      <p:grpSp>
        <p:nvGrpSpPr>
          <p:cNvPr name="Group 9" id="9"/>
          <p:cNvGrpSpPr/>
          <p:nvPr/>
        </p:nvGrpSpPr>
        <p:grpSpPr>
          <a:xfrm rot="0">
            <a:off x="3326467" y="3777899"/>
            <a:ext cx="3049503" cy="2835012"/>
            <a:chOff x="0" y="0"/>
            <a:chExt cx="7500812" cy="6973231"/>
          </a:xfrm>
        </p:grpSpPr>
        <p:sp>
          <p:nvSpPr>
            <p:cNvPr name="Freeform 10" id="10"/>
            <p:cNvSpPr/>
            <p:nvPr/>
          </p:nvSpPr>
          <p:spPr>
            <a:xfrm flipH="false" flipV="false" rot="0">
              <a:off x="0" y="0"/>
              <a:ext cx="7500812" cy="6973231"/>
            </a:xfrm>
            <a:custGeom>
              <a:avLst/>
              <a:gdLst/>
              <a:ahLst/>
              <a:cxnLst/>
              <a:rect r="r" b="b" t="t" l="l"/>
              <a:pathLst>
                <a:path h="6973231" w="7500812">
                  <a:moveTo>
                    <a:pt x="0" y="2355557"/>
                  </a:moveTo>
                  <a:lnTo>
                    <a:pt x="5077713" y="0"/>
                  </a:lnTo>
                  <a:lnTo>
                    <a:pt x="7500812" y="1468563"/>
                  </a:lnTo>
                  <a:lnTo>
                    <a:pt x="7500812" y="6973231"/>
                  </a:lnTo>
                  <a:lnTo>
                    <a:pt x="0" y="6973231"/>
                  </a:lnTo>
                  <a:close/>
                </a:path>
              </a:pathLst>
            </a:custGeom>
            <a:blipFill>
              <a:blip r:embed="rId7"/>
              <a:stretch>
                <a:fillRect l="-18019" t="0" r="-21342" b="0"/>
              </a:stretch>
            </a:blipFill>
          </p:spPr>
        </p:sp>
      </p:grpSp>
      <p:sp>
        <p:nvSpPr>
          <p:cNvPr name="TextBox 11" id="11"/>
          <p:cNvSpPr txBox="true"/>
          <p:nvPr/>
        </p:nvSpPr>
        <p:spPr>
          <a:xfrm rot="0">
            <a:off x="1039108" y="517674"/>
            <a:ext cx="1263019"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Studio Shodwe</a:t>
            </a:r>
          </a:p>
        </p:txBody>
      </p:sp>
      <p:sp>
        <p:nvSpPr>
          <p:cNvPr name="TextBox 12" id="12"/>
          <p:cNvSpPr txBox="true"/>
          <p:nvPr/>
        </p:nvSpPr>
        <p:spPr>
          <a:xfrm rot="0">
            <a:off x="16226592" y="517674"/>
            <a:ext cx="9784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Contact</a:t>
            </a:r>
          </a:p>
        </p:txBody>
      </p:sp>
      <p:sp>
        <p:nvSpPr>
          <p:cNvPr name="TextBox 13" id="13"/>
          <p:cNvSpPr txBox="true"/>
          <p:nvPr/>
        </p:nvSpPr>
        <p:spPr>
          <a:xfrm rot="0">
            <a:off x="14670796" y="517674"/>
            <a:ext cx="1060497"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About Us</a:t>
            </a:r>
          </a:p>
        </p:txBody>
      </p:sp>
      <p:sp>
        <p:nvSpPr>
          <p:cNvPr name="TextBox 14" id="14"/>
          <p:cNvSpPr txBox="true"/>
          <p:nvPr/>
        </p:nvSpPr>
        <p:spPr>
          <a:xfrm rot="0">
            <a:off x="13440039" y="517674"/>
            <a:ext cx="735456"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Service</a:t>
            </a:r>
          </a:p>
        </p:txBody>
      </p:sp>
      <p:sp>
        <p:nvSpPr>
          <p:cNvPr name="TextBox 15" id="15"/>
          <p:cNvSpPr txBox="true"/>
          <p:nvPr/>
        </p:nvSpPr>
        <p:spPr>
          <a:xfrm rot="0">
            <a:off x="12184280" y="517674"/>
            <a:ext cx="8097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Home</a:t>
            </a:r>
          </a:p>
        </p:txBody>
      </p:sp>
      <p:sp>
        <p:nvSpPr>
          <p:cNvPr name="TextBox 16" id="16"/>
          <p:cNvSpPr txBox="true"/>
          <p:nvPr/>
        </p:nvSpPr>
        <p:spPr>
          <a:xfrm rot="0">
            <a:off x="17857396" y="8851031"/>
            <a:ext cx="263689" cy="197971"/>
          </a:xfrm>
          <a:prstGeom prst="rect">
            <a:avLst/>
          </a:prstGeom>
        </p:spPr>
        <p:txBody>
          <a:bodyPr anchor="t" rtlCol="false" tIns="0" lIns="0" bIns="0" rIns="0">
            <a:spAutoFit/>
          </a:bodyPr>
          <a:lstStyle/>
          <a:p>
            <a:pPr algn="ctr">
              <a:lnSpc>
                <a:spcPts val="1680"/>
              </a:lnSpc>
              <a:spcBef>
                <a:spcPct val="0"/>
              </a:spcBef>
            </a:pPr>
            <a:r>
              <a:rPr lang="en-US" b="true" sz="1200">
                <a:solidFill>
                  <a:srgbClr val="FFFFFF"/>
                </a:solidFill>
                <a:latin typeface="Open Sans Bold"/>
                <a:ea typeface="Open Sans Bold"/>
                <a:cs typeface="Open Sans Bold"/>
                <a:sym typeface="Open Sans Bold"/>
              </a:rPr>
              <a:t>08</a:t>
            </a:r>
          </a:p>
        </p:txBody>
      </p:sp>
      <p:sp>
        <p:nvSpPr>
          <p:cNvPr name="TextBox 17" id="17"/>
          <p:cNvSpPr txBox="true"/>
          <p:nvPr/>
        </p:nvSpPr>
        <p:spPr>
          <a:xfrm rot="0">
            <a:off x="3483458" y="6908185"/>
            <a:ext cx="2735520" cy="264086"/>
          </a:xfrm>
          <a:prstGeom prst="rect">
            <a:avLst/>
          </a:prstGeom>
        </p:spPr>
        <p:txBody>
          <a:bodyPr anchor="t" rtlCol="false" tIns="0" lIns="0" bIns="0" rIns="0">
            <a:spAutoFit/>
          </a:bodyPr>
          <a:lstStyle/>
          <a:p>
            <a:pPr algn="ctr">
              <a:lnSpc>
                <a:spcPts val="2239"/>
              </a:lnSpc>
              <a:spcBef>
                <a:spcPct val="0"/>
              </a:spcBef>
            </a:pPr>
            <a:r>
              <a:rPr lang="en-US" b="true" sz="1599">
                <a:solidFill>
                  <a:srgbClr val="FF0000"/>
                </a:solidFill>
                <a:latin typeface="Open Sans Bold"/>
                <a:ea typeface="Open Sans Bold"/>
                <a:cs typeface="Open Sans Bold"/>
                <a:sym typeface="Open Sans Bold"/>
              </a:rPr>
              <a:t>Brigitte Schwartz</a:t>
            </a:r>
          </a:p>
        </p:txBody>
      </p:sp>
      <p:sp>
        <p:nvSpPr>
          <p:cNvPr name="TextBox 18" id="18"/>
          <p:cNvSpPr txBox="true"/>
          <p:nvPr/>
        </p:nvSpPr>
        <p:spPr>
          <a:xfrm rot="0">
            <a:off x="3326467" y="7472626"/>
            <a:ext cx="3049503" cy="826174"/>
          </a:xfrm>
          <a:prstGeom prst="rect">
            <a:avLst/>
          </a:prstGeom>
        </p:spPr>
        <p:txBody>
          <a:bodyPr anchor="t" rtlCol="false" tIns="0" lIns="0" bIns="0" rIns="0">
            <a:spAutoFit/>
          </a:bodyPr>
          <a:lstStyle/>
          <a:p>
            <a:pPr algn="ctr">
              <a:lnSpc>
                <a:spcPts val="1680"/>
              </a:lnSpc>
              <a:spcBef>
                <a:spcPct val="0"/>
              </a:spcBef>
            </a:pPr>
            <a:r>
              <a:rPr lang="en-US" sz="1200">
                <a:solidFill>
                  <a:srgbClr val="FFFFFF"/>
                </a:solidFill>
                <a:latin typeface="Open Sans"/>
                <a:ea typeface="Open Sans"/>
                <a:cs typeface="Open Sans"/>
                <a:sym typeface="Open Sans"/>
              </a:rPr>
              <a:t>Lorem ipsum dolor sit amet, consectetur adipiscing elit, sed do eiusmod tempor incididunt ut labore et dolore magna aliqua. Ut enim ad minim</a:t>
            </a:r>
          </a:p>
        </p:txBody>
      </p:sp>
      <p:sp>
        <p:nvSpPr>
          <p:cNvPr name="TextBox 19" id="19"/>
          <p:cNvSpPr txBox="true"/>
          <p:nvPr/>
        </p:nvSpPr>
        <p:spPr>
          <a:xfrm rot="0">
            <a:off x="7776240" y="6908185"/>
            <a:ext cx="2735520" cy="264086"/>
          </a:xfrm>
          <a:prstGeom prst="rect">
            <a:avLst/>
          </a:prstGeom>
        </p:spPr>
        <p:txBody>
          <a:bodyPr anchor="t" rtlCol="false" tIns="0" lIns="0" bIns="0" rIns="0">
            <a:spAutoFit/>
          </a:bodyPr>
          <a:lstStyle/>
          <a:p>
            <a:pPr algn="ctr">
              <a:lnSpc>
                <a:spcPts val="2239"/>
              </a:lnSpc>
              <a:spcBef>
                <a:spcPct val="0"/>
              </a:spcBef>
            </a:pPr>
            <a:r>
              <a:rPr lang="en-US" b="true" sz="1599">
                <a:solidFill>
                  <a:srgbClr val="FF0000"/>
                </a:solidFill>
                <a:latin typeface="Open Sans Bold"/>
                <a:ea typeface="Open Sans Bold"/>
                <a:cs typeface="Open Sans Bold"/>
                <a:sym typeface="Open Sans Bold"/>
              </a:rPr>
              <a:t>Alfredo Torres</a:t>
            </a:r>
          </a:p>
        </p:txBody>
      </p:sp>
      <p:sp>
        <p:nvSpPr>
          <p:cNvPr name="TextBox 20" id="20"/>
          <p:cNvSpPr txBox="true"/>
          <p:nvPr/>
        </p:nvSpPr>
        <p:spPr>
          <a:xfrm rot="0">
            <a:off x="7619248" y="7472626"/>
            <a:ext cx="3049503" cy="826174"/>
          </a:xfrm>
          <a:prstGeom prst="rect">
            <a:avLst/>
          </a:prstGeom>
        </p:spPr>
        <p:txBody>
          <a:bodyPr anchor="t" rtlCol="false" tIns="0" lIns="0" bIns="0" rIns="0">
            <a:spAutoFit/>
          </a:bodyPr>
          <a:lstStyle/>
          <a:p>
            <a:pPr algn="ctr">
              <a:lnSpc>
                <a:spcPts val="1680"/>
              </a:lnSpc>
              <a:spcBef>
                <a:spcPct val="0"/>
              </a:spcBef>
            </a:pPr>
            <a:r>
              <a:rPr lang="en-US" sz="1200">
                <a:solidFill>
                  <a:srgbClr val="FFFFFF"/>
                </a:solidFill>
                <a:latin typeface="Open Sans"/>
                <a:ea typeface="Open Sans"/>
                <a:cs typeface="Open Sans"/>
                <a:sym typeface="Open Sans"/>
              </a:rPr>
              <a:t>Lorem ipsum dolor sit amet, consectetur adipiscing elit, sed do eiusmod tempor incididunt ut labore et dolore magna aliqua. Ut enim ad minim</a:t>
            </a:r>
          </a:p>
        </p:txBody>
      </p:sp>
      <p:sp>
        <p:nvSpPr>
          <p:cNvPr name="TextBox 21" id="21"/>
          <p:cNvSpPr txBox="true"/>
          <p:nvPr/>
        </p:nvSpPr>
        <p:spPr>
          <a:xfrm rot="0">
            <a:off x="12072279" y="6908185"/>
            <a:ext cx="2735520" cy="264086"/>
          </a:xfrm>
          <a:prstGeom prst="rect">
            <a:avLst/>
          </a:prstGeom>
        </p:spPr>
        <p:txBody>
          <a:bodyPr anchor="t" rtlCol="false" tIns="0" lIns="0" bIns="0" rIns="0">
            <a:spAutoFit/>
          </a:bodyPr>
          <a:lstStyle/>
          <a:p>
            <a:pPr algn="ctr">
              <a:lnSpc>
                <a:spcPts val="2239"/>
              </a:lnSpc>
              <a:spcBef>
                <a:spcPct val="0"/>
              </a:spcBef>
            </a:pPr>
            <a:r>
              <a:rPr lang="en-US" b="true" sz="1599">
                <a:solidFill>
                  <a:srgbClr val="FF0000"/>
                </a:solidFill>
                <a:latin typeface="Open Sans Bold"/>
                <a:ea typeface="Open Sans Bold"/>
                <a:cs typeface="Open Sans Bold"/>
                <a:sym typeface="Open Sans Bold"/>
              </a:rPr>
              <a:t>Adora Montminy</a:t>
            </a:r>
          </a:p>
        </p:txBody>
      </p:sp>
      <p:sp>
        <p:nvSpPr>
          <p:cNvPr name="TextBox 22" id="22"/>
          <p:cNvSpPr txBox="true"/>
          <p:nvPr/>
        </p:nvSpPr>
        <p:spPr>
          <a:xfrm rot="0">
            <a:off x="11915288" y="7472626"/>
            <a:ext cx="3049503" cy="826174"/>
          </a:xfrm>
          <a:prstGeom prst="rect">
            <a:avLst/>
          </a:prstGeom>
        </p:spPr>
        <p:txBody>
          <a:bodyPr anchor="t" rtlCol="false" tIns="0" lIns="0" bIns="0" rIns="0">
            <a:spAutoFit/>
          </a:bodyPr>
          <a:lstStyle/>
          <a:p>
            <a:pPr algn="ctr">
              <a:lnSpc>
                <a:spcPts val="1680"/>
              </a:lnSpc>
              <a:spcBef>
                <a:spcPct val="0"/>
              </a:spcBef>
            </a:pPr>
            <a:r>
              <a:rPr lang="en-US" sz="1200">
                <a:solidFill>
                  <a:srgbClr val="FFFFFF"/>
                </a:solidFill>
                <a:latin typeface="Open Sans"/>
                <a:ea typeface="Open Sans"/>
                <a:cs typeface="Open Sans"/>
                <a:sym typeface="Open Sans"/>
              </a:rPr>
              <a:t>Lorem ipsum dolor sit amet, consectetur adipiscing elit, sed do eiusmod tempor incididunt ut labore et dolore magna aliqua. Ut enim ad minim</a:t>
            </a:r>
          </a:p>
        </p:txBody>
      </p:sp>
      <p:grpSp>
        <p:nvGrpSpPr>
          <p:cNvPr name="Group 23" id="23"/>
          <p:cNvGrpSpPr/>
          <p:nvPr/>
        </p:nvGrpSpPr>
        <p:grpSpPr>
          <a:xfrm rot="0">
            <a:off x="7619248" y="3777899"/>
            <a:ext cx="3049503" cy="2835012"/>
            <a:chOff x="0" y="0"/>
            <a:chExt cx="7500812" cy="6973231"/>
          </a:xfrm>
        </p:grpSpPr>
        <p:sp>
          <p:nvSpPr>
            <p:cNvPr name="Freeform 24" id="24"/>
            <p:cNvSpPr/>
            <p:nvPr/>
          </p:nvSpPr>
          <p:spPr>
            <a:xfrm flipH="false" flipV="false" rot="0">
              <a:off x="0" y="0"/>
              <a:ext cx="7500812" cy="6973231"/>
            </a:xfrm>
            <a:custGeom>
              <a:avLst/>
              <a:gdLst/>
              <a:ahLst/>
              <a:cxnLst/>
              <a:rect r="r" b="b" t="t" l="l"/>
              <a:pathLst>
                <a:path h="6973231" w="7500812">
                  <a:moveTo>
                    <a:pt x="0" y="2355557"/>
                  </a:moveTo>
                  <a:lnTo>
                    <a:pt x="5077713" y="0"/>
                  </a:lnTo>
                  <a:lnTo>
                    <a:pt x="7500812" y="1468563"/>
                  </a:lnTo>
                  <a:lnTo>
                    <a:pt x="7500812" y="6973231"/>
                  </a:lnTo>
                  <a:lnTo>
                    <a:pt x="0" y="6973231"/>
                  </a:lnTo>
                  <a:close/>
                </a:path>
              </a:pathLst>
            </a:custGeom>
            <a:blipFill>
              <a:blip r:embed="rId8"/>
              <a:stretch>
                <a:fillRect l="-14229" t="0" r="-25307" b="0"/>
              </a:stretch>
            </a:blipFill>
          </p:spPr>
        </p:sp>
      </p:grpSp>
      <p:grpSp>
        <p:nvGrpSpPr>
          <p:cNvPr name="Group 25" id="25"/>
          <p:cNvGrpSpPr/>
          <p:nvPr/>
        </p:nvGrpSpPr>
        <p:grpSpPr>
          <a:xfrm rot="0">
            <a:off x="11912030" y="3777899"/>
            <a:ext cx="3049503" cy="2835012"/>
            <a:chOff x="0" y="0"/>
            <a:chExt cx="7500812" cy="6973231"/>
          </a:xfrm>
        </p:grpSpPr>
        <p:sp>
          <p:nvSpPr>
            <p:cNvPr name="Freeform 26" id="26"/>
            <p:cNvSpPr/>
            <p:nvPr/>
          </p:nvSpPr>
          <p:spPr>
            <a:xfrm flipH="false" flipV="false" rot="0">
              <a:off x="0" y="0"/>
              <a:ext cx="7500812" cy="6973231"/>
            </a:xfrm>
            <a:custGeom>
              <a:avLst/>
              <a:gdLst/>
              <a:ahLst/>
              <a:cxnLst/>
              <a:rect r="r" b="b" t="t" l="l"/>
              <a:pathLst>
                <a:path h="6973231" w="7500812">
                  <a:moveTo>
                    <a:pt x="0" y="2355557"/>
                  </a:moveTo>
                  <a:lnTo>
                    <a:pt x="5077713" y="0"/>
                  </a:lnTo>
                  <a:lnTo>
                    <a:pt x="7500812" y="1468563"/>
                  </a:lnTo>
                  <a:lnTo>
                    <a:pt x="7500812" y="6973231"/>
                  </a:lnTo>
                  <a:lnTo>
                    <a:pt x="0" y="6973231"/>
                  </a:lnTo>
                  <a:close/>
                </a:path>
              </a:pathLst>
            </a:custGeom>
            <a:blipFill>
              <a:blip r:embed="rId9"/>
              <a:stretch>
                <a:fillRect l="-14229" t="-17269" r="-60213" b="-7745"/>
              </a:stretch>
            </a:blipFill>
          </p:spPr>
        </p:sp>
      </p:grpSp>
      <p:sp>
        <p:nvSpPr>
          <p:cNvPr name="Freeform 27" id="27"/>
          <p:cNvSpPr/>
          <p:nvPr/>
        </p:nvSpPr>
        <p:spPr>
          <a:xfrm flipH="false" flipV="false" rot="0">
            <a:off x="2543500" y="3866443"/>
            <a:ext cx="1565933" cy="1565933"/>
          </a:xfrm>
          <a:custGeom>
            <a:avLst/>
            <a:gdLst/>
            <a:ahLst/>
            <a:cxnLst/>
            <a:rect r="r" b="b" t="t" l="l"/>
            <a:pathLst>
              <a:path h="1565933" w="1565933">
                <a:moveTo>
                  <a:pt x="0" y="0"/>
                </a:moveTo>
                <a:lnTo>
                  <a:pt x="1565934" y="0"/>
                </a:lnTo>
                <a:lnTo>
                  <a:pt x="1565934" y="1565933"/>
                </a:lnTo>
                <a:lnTo>
                  <a:pt x="0" y="1565933"/>
                </a:lnTo>
                <a:lnTo>
                  <a:pt x="0" y="0"/>
                </a:lnTo>
                <a:close/>
              </a:path>
            </a:pathLst>
          </a:custGeom>
          <a:blipFill>
            <a:blip r:embed="rId2"/>
            <a:stretch>
              <a:fillRect l="0" t="0" r="0" b="0"/>
            </a:stretch>
          </a:blipFill>
        </p:spPr>
      </p:sp>
      <p:sp>
        <p:nvSpPr>
          <p:cNvPr name="Freeform 28" id="28"/>
          <p:cNvSpPr/>
          <p:nvPr/>
        </p:nvSpPr>
        <p:spPr>
          <a:xfrm flipH="false" flipV="false" rot="0">
            <a:off x="6836282" y="3866443"/>
            <a:ext cx="1565933" cy="1565933"/>
          </a:xfrm>
          <a:custGeom>
            <a:avLst/>
            <a:gdLst/>
            <a:ahLst/>
            <a:cxnLst/>
            <a:rect r="r" b="b" t="t" l="l"/>
            <a:pathLst>
              <a:path h="1565933" w="1565933">
                <a:moveTo>
                  <a:pt x="0" y="0"/>
                </a:moveTo>
                <a:lnTo>
                  <a:pt x="1565933" y="0"/>
                </a:lnTo>
                <a:lnTo>
                  <a:pt x="1565933" y="1565933"/>
                </a:lnTo>
                <a:lnTo>
                  <a:pt x="0" y="1565933"/>
                </a:lnTo>
                <a:lnTo>
                  <a:pt x="0" y="0"/>
                </a:lnTo>
                <a:close/>
              </a:path>
            </a:pathLst>
          </a:custGeom>
          <a:blipFill>
            <a:blip r:embed="rId2"/>
            <a:stretch>
              <a:fillRect l="0" t="0" r="0" b="0"/>
            </a:stretch>
          </a:blipFill>
        </p:spPr>
      </p:sp>
      <p:sp>
        <p:nvSpPr>
          <p:cNvPr name="Freeform 29" id="29"/>
          <p:cNvSpPr/>
          <p:nvPr/>
        </p:nvSpPr>
        <p:spPr>
          <a:xfrm flipH="false" flipV="false" rot="0">
            <a:off x="11129063" y="3866443"/>
            <a:ext cx="1565933" cy="1565933"/>
          </a:xfrm>
          <a:custGeom>
            <a:avLst/>
            <a:gdLst/>
            <a:ahLst/>
            <a:cxnLst/>
            <a:rect r="r" b="b" t="t" l="l"/>
            <a:pathLst>
              <a:path h="1565933" w="1565933">
                <a:moveTo>
                  <a:pt x="0" y="0"/>
                </a:moveTo>
                <a:lnTo>
                  <a:pt x="1565934" y="0"/>
                </a:lnTo>
                <a:lnTo>
                  <a:pt x="1565934" y="1565933"/>
                </a:lnTo>
                <a:lnTo>
                  <a:pt x="0" y="1565933"/>
                </a:lnTo>
                <a:lnTo>
                  <a:pt x="0" y="0"/>
                </a:lnTo>
                <a:close/>
              </a:path>
            </a:pathLst>
          </a:custGeom>
          <a:blipFill>
            <a:blip r:embed="rId2"/>
            <a:stretch>
              <a:fillRect l="0" t="0" r="0" b="0"/>
            </a:stretch>
          </a:blipFill>
        </p:spPr>
      </p:sp>
      <p:sp>
        <p:nvSpPr>
          <p:cNvPr name="TextBox 30" id="30"/>
          <p:cNvSpPr txBox="true"/>
          <p:nvPr/>
        </p:nvSpPr>
        <p:spPr>
          <a:xfrm rot="0">
            <a:off x="6375970" y="2158480"/>
            <a:ext cx="5536060" cy="933619"/>
          </a:xfrm>
          <a:prstGeom prst="rect">
            <a:avLst/>
          </a:prstGeom>
        </p:spPr>
        <p:txBody>
          <a:bodyPr anchor="t" rtlCol="false" tIns="0" lIns="0" bIns="0" rIns="0">
            <a:spAutoFit/>
          </a:bodyPr>
          <a:lstStyle/>
          <a:p>
            <a:pPr algn="ctr">
              <a:lnSpc>
                <a:spcPts val="7084"/>
              </a:lnSpc>
            </a:pPr>
            <a:r>
              <a:rPr lang="en-US" b="true" sz="6499">
                <a:solidFill>
                  <a:srgbClr val="FFFFFF"/>
                </a:solidFill>
                <a:latin typeface="Bebas Neue Bold"/>
                <a:ea typeface="Bebas Neue Bold"/>
                <a:cs typeface="Bebas Neue Bold"/>
                <a:sym typeface="Bebas Neue Bold"/>
              </a:rPr>
              <a:t>MEET OUR TEAM</a:t>
            </a:r>
          </a:p>
        </p:txBody>
      </p:sp>
      <p:grpSp>
        <p:nvGrpSpPr>
          <p:cNvPr name="Group 31" id="31"/>
          <p:cNvGrpSpPr/>
          <p:nvPr/>
        </p:nvGrpSpPr>
        <p:grpSpPr>
          <a:xfrm rot="0">
            <a:off x="8845241" y="1988200"/>
            <a:ext cx="597518" cy="103605"/>
            <a:chOff x="0" y="0"/>
            <a:chExt cx="812800" cy="140934"/>
          </a:xfrm>
        </p:grpSpPr>
        <p:sp>
          <p:nvSpPr>
            <p:cNvPr name="Freeform 32" id="32"/>
            <p:cNvSpPr/>
            <p:nvPr/>
          </p:nvSpPr>
          <p:spPr>
            <a:xfrm flipH="false" flipV="false" rot="0">
              <a:off x="0" y="0"/>
              <a:ext cx="812800" cy="140934"/>
            </a:xfrm>
            <a:custGeom>
              <a:avLst/>
              <a:gdLst/>
              <a:ahLst/>
              <a:cxnLst/>
              <a:rect r="r" b="b" t="t" l="l"/>
              <a:pathLst>
                <a:path h="140934" w="812800">
                  <a:moveTo>
                    <a:pt x="0" y="0"/>
                  </a:moveTo>
                  <a:lnTo>
                    <a:pt x="812800" y="0"/>
                  </a:lnTo>
                  <a:lnTo>
                    <a:pt x="812800" y="140934"/>
                  </a:lnTo>
                  <a:lnTo>
                    <a:pt x="0" y="140934"/>
                  </a:lnTo>
                  <a:close/>
                </a:path>
              </a:pathLst>
            </a:custGeom>
            <a:gradFill rotWithShape="true">
              <a:gsLst>
                <a:gs pos="0">
                  <a:srgbClr val="FF0000">
                    <a:alpha val="100000"/>
                  </a:srgbClr>
                </a:gs>
                <a:gs pos="100000">
                  <a:srgbClr val="5E0000">
                    <a:alpha val="100000"/>
                  </a:srgbClr>
                </a:gs>
              </a:gsLst>
              <a:lin ang="2700000"/>
            </a:gradFill>
          </p:spPr>
        </p:sp>
        <p:sp>
          <p:nvSpPr>
            <p:cNvPr name="TextBox 33" id="33"/>
            <p:cNvSpPr txBox="true"/>
            <p:nvPr/>
          </p:nvSpPr>
          <p:spPr>
            <a:xfrm>
              <a:off x="0" y="-38100"/>
              <a:ext cx="812800" cy="179034"/>
            </a:xfrm>
            <a:prstGeom prst="rect">
              <a:avLst/>
            </a:prstGeom>
          </p:spPr>
          <p:txBody>
            <a:bodyPr anchor="ctr" rtlCol="false" tIns="50800" lIns="50800" bIns="50800" rIns="50800"/>
            <a:lstStyle/>
            <a:p>
              <a:pPr algn="ctr">
                <a:lnSpc>
                  <a:spcPts val="2659"/>
                </a:lnSpc>
              </a:pPr>
            </a:p>
          </p:txBody>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1A0000">
                <a:alpha val="100000"/>
              </a:srgbClr>
            </a:gs>
            <a:gs pos="100000">
              <a:srgbClr val="000000">
                <a:alpha val="100000"/>
              </a:srgbClr>
            </a:gs>
          </a:gsLst>
          <a:lin ang="2700000"/>
        </a:gradFill>
      </p:bgPr>
    </p:bg>
    <p:spTree>
      <p:nvGrpSpPr>
        <p:cNvPr id="1" name=""/>
        <p:cNvGrpSpPr/>
        <p:nvPr/>
      </p:nvGrpSpPr>
      <p:grpSpPr>
        <a:xfrm>
          <a:off x="0" y="0"/>
          <a:ext cx="0" cy="0"/>
          <a:chOff x="0" y="0"/>
          <a:chExt cx="0" cy="0"/>
        </a:xfrm>
      </p:grpSpPr>
      <p:sp>
        <p:nvSpPr>
          <p:cNvPr name="Freeform 2" id="2"/>
          <p:cNvSpPr/>
          <p:nvPr/>
        </p:nvSpPr>
        <p:spPr>
          <a:xfrm flipH="false" flipV="false" rot="0">
            <a:off x="13365358" y="-3350441"/>
            <a:ext cx="7156964" cy="7156964"/>
          </a:xfrm>
          <a:custGeom>
            <a:avLst/>
            <a:gdLst/>
            <a:ahLst/>
            <a:cxnLst/>
            <a:rect r="r" b="b" t="t" l="l"/>
            <a:pathLst>
              <a:path h="7156964" w="7156964">
                <a:moveTo>
                  <a:pt x="0" y="0"/>
                </a:moveTo>
                <a:lnTo>
                  <a:pt x="7156963" y="0"/>
                </a:lnTo>
                <a:lnTo>
                  <a:pt x="7156963" y="7156964"/>
                </a:lnTo>
                <a:lnTo>
                  <a:pt x="0" y="7156964"/>
                </a:lnTo>
                <a:lnTo>
                  <a:pt x="0" y="0"/>
                </a:lnTo>
                <a:close/>
              </a:path>
            </a:pathLst>
          </a:custGeom>
          <a:blipFill>
            <a:blip r:embed="rId2">
              <a:alphaModFix amt="30000"/>
            </a:blip>
            <a:stretch>
              <a:fillRect l="0" t="0" r="0" b="0"/>
            </a:stretch>
          </a:blipFill>
        </p:spPr>
      </p:sp>
      <p:grpSp>
        <p:nvGrpSpPr>
          <p:cNvPr name="Group 3" id="3"/>
          <p:cNvGrpSpPr/>
          <p:nvPr/>
        </p:nvGrpSpPr>
        <p:grpSpPr>
          <a:xfrm rot="0">
            <a:off x="17690482" y="8660782"/>
            <a:ext cx="597518" cy="597518"/>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FF0000">
                    <a:alpha val="100000"/>
                  </a:srgbClr>
                </a:gs>
                <a:gs pos="100000">
                  <a:srgbClr val="5E0000">
                    <a:alpha val="100000"/>
                  </a:srgbClr>
                </a:gs>
              </a:gsLst>
              <a:lin ang="2700000"/>
            </a:gradFill>
          </p:spPr>
        </p:sp>
        <p:sp>
          <p:nvSpPr>
            <p:cNvPr name="TextBox 5" id="5"/>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true" flipV="true" rot="0">
            <a:off x="17450371" y="454502"/>
            <a:ext cx="407026" cy="407026"/>
          </a:xfrm>
          <a:custGeom>
            <a:avLst/>
            <a:gdLst/>
            <a:ahLst/>
            <a:cxnLst/>
            <a:rect r="r" b="b" t="t" l="l"/>
            <a:pathLst>
              <a:path h="407026" w="407026">
                <a:moveTo>
                  <a:pt x="407025" y="407026"/>
                </a:moveTo>
                <a:lnTo>
                  <a:pt x="0" y="407026"/>
                </a:lnTo>
                <a:lnTo>
                  <a:pt x="0" y="0"/>
                </a:lnTo>
                <a:lnTo>
                  <a:pt x="407025" y="0"/>
                </a:lnTo>
                <a:lnTo>
                  <a:pt x="407025" y="407026"/>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0">
            <a:off x="645262" y="478847"/>
            <a:ext cx="237347" cy="294675"/>
          </a:xfrm>
          <a:custGeom>
            <a:avLst/>
            <a:gdLst/>
            <a:ahLst/>
            <a:cxnLst/>
            <a:rect r="r" b="b" t="t" l="l"/>
            <a:pathLst>
              <a:path h="294675" w="237347">
                <a:moveTo>
                  <a:pt x="0" y="0"/>
                </a:moveTo>
                <a:lnTo>
                  <a:pt x="237347" y="0"/>
                </a:lnTo>
                <a:lnTo>
                  <a:pt x="237347" y="294674"/>
                </a:lnTo>
                <a:lnTo>
                  <a:pt x="0" y="29467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8" id="8"/>
          <p:cNvSpPr/>
          <p:nvPr/>
        </p:nvSpPr>
        <p:spPr>
          <a:xfrm flipH="false" flipV="false" rot="0">
            <a:off x="-1907864" y="6708518"/>
            <a:ext cx="7156964" cy="7156964"/>
          </a:xfrm>
          <a:custGeom>
            <a:avLst/>
            <a:gdLst/>
            <a:ahLst/>
            <a:cxnLst/>
            <a:rect r="r" b="b" t="t" l="l"/>
            <a:pathLst>
              <a:path h="7156964" w="7156964">
                <a:moveTo>
                  <a:pt x="0" y="0"/>
                </a:moveTo>
                <a:lnTo>
                  <a:pt x="7156963" y="0"/>
                </a:lnTo>
                <a:lnTo>
                  <a:pt x="7156963" y="7156964"/>
                </a:lnTo>
                <a:lnTo>
                  <a:pt x="0" y="7156964"/>
                </a:lnTo>
                <a:lnTo>
                  <a:pt x="0" y="0"/>
                </a:lnTo>
                <a:close/>
              </a:path>
            </a:pathLst>
          </a:custGeom>
          <a:blipFill>
            <a:blip r:embed="rId2">
              <a:alphaModFix amt="30000"/>
            </a:blip>
            <a:stretch>
              <a:fillRect l="0" t="0" r="0" b="0"/>
            </a:stretch>
          </a:blipFill>
        </p:spPr>
      </p:sp>
      <p:grpSp>
        <p:nvGrpSpPr>
          <p:cNvPr name="Group 9" id="9"/>
          <p:cNvGrpSpPr/>
          <p:nvPr/>
        </p:nvGrpSpPr>
        <p:grpSpPr>
          <a:xfrm rot="0">
            <a:off x="8810827" y="1399725"/>
            <a:ext cx="8085388" cy="9039302"/>
            <a:chOff x="0" y="0"/>
            <a:chExt cx="5608320" cy="6269990"/>
          </a:xfrm>
        </p:grpSpPr>
        <p:sp>
          <p:nvSpPr>
            <p:cNvPr name="Freeform 10" id="10"/>
            <p:cNvSpPr/>
            <p:nvPr/>
          </p:nvSpPr>
          <p:spPr>
            <a:xfrm flipH="false" flipV="false" rot="0">
              <a:off x="0" y="0"/>
              <a:ext cx="5608320" cy="6269990"/>
            </a:xfrm>
            <a:custGeom>
              <a:avLst/>
              <a:gdLst/>
              <a:ahLst/>
              <a:cxnLst/>
              <a:rect r="r" b="b" t="t" l="l"/>
              <a:pathLst>
                <a:path h="6269990" w="5608320">
                  <a:moveTo>
                    <a:pt x="167640" y="0"/>
                  </a:moveTo>
                  <a:lnTo>
                    <a:pt x="5608320" y="1976120"/>
                  </a:lnTo>
                  <a:lnTo>
                    <a:pt x="4323080" y="4546600"/>
                  </a:lnTo>
                  <a:lnTo>
                    <a:pt x="3837940" y="6269990"/>
                  </a:lnTo>
                  <a:lnTo>
                    <a:pt x="1267460" y="6269990"/>
                  </a:lnTo>
                  <a:lnTo>
                    <a:pt x="1546860" y="4117340"/>
                  </a:lnTo>
                  <a:lnTo>
                    <a:pt x="0" y="3596640"/>
                  </a:lnTo>
                  <a:close/>
                </a:path>
              </a:pathLst>
            </a:custGeom>
            <a:blipFill>
              <a:blip r:embed="rId7"/>
              <a:stretch>
                <a:fillRect l="-56270" t="0" r="-42481" b="0"/>
              </a:stretch>
            </a:blipFill>
          </p:spPr>
        </p:sp>
      </p:grpSp>
      <p:sp>
        <p:nvSpPr>
          <p:cNvPr name="TextBox 11" id="11"/>
          <p:cNvSpPr txBox="true"/>
          <p:nvPr/>
        </p:nvSpPr>
        <p:spPr>
          <a:xfrm rot="0">
            <a:off x="1039108" y="517674"/>
            <a:ext cx="1263019"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Studio Shodwe</a:t>
            </a:r>
          </a:p>
        </p:txBody>
      </p:sp>
      <p:sp>
        <p:nvSpPr>
          <p:cNvPr name="TextBox 12" id="12"/>
          <p:cNvSpPr txBox="true"/>
          <p:nvPr/>
        </p:nvSpPr>
        <p:spPr>
          <a:xfrm rot="0">
            <a:off x="16226592" y="517674"/>
            <a:ext cx="9784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Contact</a:t>
            </a:r>
          </a:p>
        </p:txBody>
      </p:sp>
      <p:sp>
        <p:nvSpPr>
          <p:cNvPr name="TextBox 13" id="13"/>
          <p:cNvSpPr txBox="true"/>
          <p:nvPr/>
        </p:nvSpPr>
        <p:spPr>
          <a:xfrm rot="0">
            <a:off x="14670796" y="517674"/>
            <a:ext cx="1060497"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About Us</a:t>
            </a:r>
          </a:p>
        </p:txBody>
      </p:sp>
      <p:sp>
        <p:nvSpPr>
          <p:cNvPr name="TextBox 14" id="14"/>
          <p:cNvSpPr txBox="true"/>
          <p:nvPr/>
        </p:nvSpPr>
        <p:spPr>
          <a:xfrm rot="0">
            <a:off x="13440039" y="517674"/>
            <a:ext cx="735456"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Service</a:t>
            </a:r>
          </a:p>
        </p:txBody>
      </p:sp>
      <p:sp>
        <p:nvSpPr>
          <p:cNvPr name="TextBox 15" id="15"/>
          <p:cNvSpPr txBox="true"/>
          <p:nvPr/>
        </p:nvSpPr>
        <p:spPr>
          <a:xfrm rot="0">
            <a:off x="12184280" y="517674"/>
            <a:ext cx="8097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Home</a:t>
            </a:r>
          </a:p>
        </p:txBody>
      </p:sp>
      <p:sp>
        <p:nvSpPr>
          <p:cNvPr name="TextBox 16" id="16"/>
          <p:cNvSpPr txBox="true"/>
          <p:nvPr/>
        </p:nvSpPr>
        <p:spPr>
          <a:xfrm rot="0">
            <a:off x="17857396" y="8851031"/>
            <a:ext cx="263689" cy="197971"/>
          </a:xfrm>
          <a:prstGeom prst="rect">
            <a:avLst/>
          </a:prstGeom>
        </p:spPr>
        <p:txBody>
          <a:bodyPr anchor="t" rtlCol="false" tIns="0" lIns="0" bIns="0" rIns="0">
            <a:spAutoFit/>
          </a:bodyPr>
          <a:lstStyle/>
          <a:p>
            <a:pPr algn="ctr">
              <a:lnSpc>
                <a:spcPts val="1680"/>
              </a:lnSpc>
              <a:spcBef>
                <a:spcPct val="0"/>
              </a:spcBef>
            </a:pPr>
            <a:r>
              <a:rPr lang="en-US" b="true" sz="1200">
                <a:solidFill>
                  <a:srgbClr val="FFFFFF"/>
                </a:solidFill>
                <a:latin typeface="Open Sans Bold"/>
                <a:ea typeface="Open Sans Bold"/>
                <a:cs typeface="Open Sans Bold"/>
                <a:sym typeface="Open Sans Bold"/>
              </a:rPr>
              <a:t>09</a:t>
            </a:r>
          </a:p>
        </p:txBody>
      </p:sp>
      <p:sp>
        <p:nvSpPr>
          <p:cNvPr name="Freeform 17" id="17"/>
          <p:cNvSpPr/>
          <p:nvPr/>
        </p:nvSpPr>
        <p:spPr>
          <a:xfrm flipH="false" flipV="false" rot="0">
            <a:off x="14175496" y="5919376"/>
            <a:ext cx="2468924" cy="2468924"/>
          </a:xfrm>
          <a:custGeom>
            <a:avLst/>
            <a:gdLst/>
            <a:ahLst/>
            <a:cxnLst/>
            <a:rect r="r" b="b" t="t" l="l"/>
            <a:pathLst>
              <a:path h="2468924" w="2468924">
                <a:moveTo>
                  <a:pt x="0" y="0"/>
                </a:moveTo>
                <a:lnTo>
                  <a:pt x="2468923" y="0"/>
                </a:lnTo>
                <a:lnTo>
                  <a:pt x="2468923" y="2468924"/>
                </a:lnTo>
                <a:lnTo>
                  <a:pt x="0" y="2468924"/>
                </a:lnTo>
                <a:lnTo>
                  <a:pt x="0" y="0"/>
                </a:lnTo>
                <a:close/>
              </a:path>
            </a:pathLst>
          </a:custGeom>
          <a:blipFill>
            <a:blip r:embed="rId2"/>
            <a:stretch>
              <a:fillRect l="0" t="0" r="0" b="0"/>
            </a:stretch>
          </a:blipFill>
        </p:spPr>
      </p:sp>
      <p:sp>
        <p:nvSpPr>
          <p:cNvPr name="Freeform 18" id="18"/>
          <p:cNvSpPr/>
          <p:nvPr/>
        </p:nvSpPr>
        <p:spPr>
          <a:xfrm flipH="false" flipV="false" rot="0">
            <a:off x="8221790" y="2240589"/>
            <a:ext cx="1565933" cy="1565933"/>
          </a:xfrm>
          <a:custGeom>
            <a:avLst/>
            <a:gdLst/>
            <a:ahLst/>
            <a:cxnLst/>
            <a:rect r="r" b="b" t="t" l="l"/>
            <a:pathLst>
              <a:path h="1565933" w="1565933">
                <a:moveTo>
                  <a:pt x="0" y="0"/>
                </a:moveTo>
                <a:lnTo>
                  <a:pt x="1565933" y="0"/>
                </a:lnTo>
                <a:lnTo>
                  <a:pt x="1565933" y="1565934"/>
                </a:lnTo>
                <a:lnTo>
                  <a:pt x="0" y="1565934"/>
                </a:lnTo>
                <a:lnTo>
                  <a:pt x="0" y="0"/>
                </a:lnTo>
                <a:close/>
              </a:path>
            </a:pathLst>
          </a:custGeom>
          <a:blipFill>
            <a:blip r:embed="rId2"/>
            <a:stretch>
              <a:fillRect l="0" t="0" r="0" b="0"/>
            </a:stretch>
          </a:blipFill>
        </p:spPr>
      </p:sp>
      <p:sp>
        <p:nvSpPr>
          <p:cNvPr name="TextBox 19" id="19"/>
          <p:cNvSpPr txBox="true"/>
          <p:nvPr/>
        </p:nvSpPr>
        <p:spPr>
          <a:xfrm rot="0">
            <a:off x="2179710" y="2764256"/>
            <a:ext cx="4313109" cy="933619"/>
          </a:xfrm>
          <a:prstGeom prst="rect">
            <a:avLst/>
          </a:prstGeom>
        </p:spPr>
        <p:txBody>
          <a:bodyPr anchor="t" rtlCol="false" tIns="0" lIns="0" bIns="0" rIns="0">
            <a:spAutoFit/>
          </a:bodyPr>
          <a:lstStyle/>
          <a:p>
            <a:pPr algn="l">
              <a:lnSpc>
                <a:spcPts val="7084"/>
              </a:lnSpc>
            </a:pPr>
            <a:r>
              <a:rPr lang="en-US" b="true" sz="6499">
                <a:solidFill>
                  <a:srgbClr val="FFFFFF"/>
                </a:solidFill>
                <a:latin typeface="Bebas Neue Bold"/>
                <a:ea typeface="Bebas Neue Bold"/>
                <a:cs typeface="Bebas Neue Bold"/>
                <a:sym typeface="Bebas Neue Bold"/>
              </a:rPr>
              <a:t>CONTACT US</a:t>
            </a:r>
          </a:p>
        </p:txBody>
      </p:sp>
      <p:grpSp>
        <p:nvGrpSpPr>
          <p:cNvPr name="Group 20" id="20"/>
          <p:cNvGrpSpPr/>
          <p:nvPr/>
        </p:nvGrpSpPr>
        <p:grpSpPr>
          <a:xfrm rot="0">
            <a:off x="2179710" y="2593976"/>
            <a:ext cx="597518" cy="103605"/>
            <a:chOff x="0" y="0"/>
            <a:chExt cx="812800" cy="140934"/>
          </a:xfrm>
        </p:grpSpPr>
        <p:sp>
          <p:nvSpPr>
            <p:cNvPr name="Freeform 21" id="21"/>
            <p:cNvSpPr/>
            <p:nvPr/>
          </p:nvSpPr>
          <p:spPr>
            <a:xfrm flipH="false" flipV="false" rot="0">
              <a:off x="0" y="0"/>
              <a:ext cx="812800" cy="140934"/>
            </a:xfrm>
            <a:custGeom>
              <a:avLst/>
              <a:gdLst/>
              <a:ahLst/>
              <a:cxnLst/>
              <a:rect r="r" b="b" t="t" l="l"/>
              <a:pathLst>
                <a:path h="140934" w="812800">
                  <a:moveTo>
                    <a:pt x="0" y="0"/>
                  </a:moveTo>
                  <a:lnTo>
                    <a:pt x="812800" y="0"/>
                  </a:lnTo>
                  <a:lnTo>
                    <a:pt x="812800" y="140934"/>
                  </a:lnTo>
                  <a:lnTo>
                    <a:pt x="0" y="140934"/>
                  </a:lnTo>
                  <a:close/>
                </a:path>
              </a:pathLst>
            </a:custGeom>
            <a:gradFill rotWithShape="true">
              <a:gsLst>
                <a:gs pos="0">
                  <a:srgbClr val="FF0000">
                    <a:alpha val="100000"/>
                  </a:srgbClr>
                </a:gs>
                <a:gs pos="100000">
                  <a:srgbClr val="5E0000">
                    <a:alpha val="100000"/>
                  </a:srgbClr>
                </a:gs>
              </a:gsLst>
              <a:lin ang="2700000"/>
            </a:gradFill>
          </p:spPr>
        </p:sp>
        <p:sp>
          <p:nvSpPr>
            <p:cNvPr name="TextBox 22" id="22"/>
            <p:cNvSpPr txBox="true"/>
            <p:nvPr/>
          </p:nvSpPr>
          <p:spPr>
            <a:xfrm>
              <a:off x="0" y="-38100"/>
              <a:ext cx="812800" cy="179034"/>
            </a:xfrm>
            <a:prstGeom prst="rect">
              <a:avLst/>
            </a:prstGeom>
          </p:spPr>
          <p:txBody>
            <a:bodyPr anchor="ctr" rtlCol="false" tIns="50800" lIns="50800" bIns="50800" rIns="50800"/>
            <a:lstStyle/>
            <a:p>
              <a:pPr algn="ctr">
                <a:lnSpc>
                  <a:spcPts val="2659"/>
                </a:lnSpc>
              </a:pPr>
            </a:p>
          </p:txBody>
        </p:sp>
      </p:grpSp>
      <p:sp>
        <p:nvSpPr>
          <p:cNvPr name="Freeform 23" id="23"/>
          <p:cNvSpPr/>
          <p:nvPr/>
        </p:nvSpPr>
        <p:spPr>
          <a:xfrm flipH="false" flipV="false" rot="0">
            <a:off x="2179710" y="4561531"/>
            <a:ext cx="394891" cy="394891"/>
          </a:xfrm>
          <a:custGeom>
            <a:avLst/>
            <a:gdLst/>
            <a:ahLst/>
            <a:cxnLst/>
            <a:rect r="r" b="b" t="t" l="l"/>
            <a:pathLst>
              <a:path h="394891" w="394891">
                <a:moveTo>
                  <a:pt x="0" y="0"/>
                </a:moveTo>
                <a:lnTo>
                  <a:pt x="394891" y="0"/>
                </a:lnTo>
                <a:lnTo>
                  <a:pt x="394891" y="394890"/>
                </a:lnTo>
                <a:lnTo>
                  <a:pt x="0" y="394890"/>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24" id="24"/>
          <p:cNvSpPr txBox="true"/>
          <p:nvPr/>
        </p:nvSpPr>
        <p:spPr>
          <a:xfrm rot="0">
            <a:off x="2895827" y="4562872"/>
            <a:ext cx="3926818" cy="354107"/>
          </a:xfrm>
          <a:prstGeom prst="rect">
            <a:avLst/>
          </a:prstGeom>
        </p:spPr>
        <p:txBody>
          <a:bodyPr anchor="t" rtlCol="false" tIns="0" lIns="0" bIns="0" rIns="0">
            <a:spAutoFit/>
          </a:bodyPr>
          <a:lstStyle/>
          <a:p>
            <a:pPr algn="l">
              <a:lnSpc>
                <a:spcPts val="2934"/>
              </a:lnSpc>
              <a:spcBef>
                <a:spcPct val="0"/>
              </a:spcBef>
            </a:pPr>
            <a:r>
              <a:rPr lang="en-US" sz="2096">
                <a:solidFill>
                  <a:srgbClr val="FFFFFF"/>
                </a:solidFill>
                <a:latin typeface="Open Sans"/>
                <a:ea typeface="Open Sans"/>
                <a:cs typeface="Open Sans"/>
                <a:sym typeface="Open Sans"/>
              </a:rPr>
              <a:t>+123-456-7890</a:t>
            </a:r>
          </a:p>
        </p:txBody>
      </p:sp>
      <p:sp>
        <p:nvSpPr>
          <p:cNvPr name="Freeform 25" id="25"/>
          <p:cNvSpPr/>
          <p:nvPr/>
        </p:nvSpPr>
        <p:spPr>
          <a:xfrm flipH="false" flipV="false" rot="0">
            <a:off x="2179710" y="5476553"/>
            <a:ext cx="394891" cy="394891"/>
          </a:xfrm>
          <a:custGeom>
            <a:avLst/>
            <a:gdLst/>
            <a:ahLst/>
            <a:cxnLst/>
            <a:rect r="r" b="b" t="t" l="l"/>
            <a:pathLst>
              <a:path h="394891" w="394891">
                <a:moveTo>
                  <a:pt x="0" y="0"/>
                </a:moveTo>
                <a:lnTo>
                  <a:pt x="394891" y="0"/>
                </a:lnTo>
                <a:lnTo>
                  <a:pt x="394891" y="394891"/>
                </a:lnTo>
                <a:lnTo>
                  <a:pt x="0" y="394891"/>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TextBox 26" id="26"/>
          <p:cNvSpPr txBox="true"/>
          <p:nvPr/>
        </p:nvSpPr>
        <p:spPr>
          <a:xfrm rot="0">
            <a:off x="2895827" y="5477895"/>
            <a:ext cx="3926818" cy="354107"/>
          </a:xfrm>
          <a:prstGeom prst="rect">
            <a:avLst/>
          </a:prstGeom>
        </p:spPr>
        <p:txBody>
          <a:bodyPr anchor="t" rtlCol="false" tIns="0" lIns="0" bIns="0" rIns="0">
            <a:spAutoFit/>
          </a:bodyPr>
          <a:lstStyle/>
          <a:p>
            <a:pPr algn="l">
              <a:lnSpc>
                <a:spcPts val="2934"/>
              </a:lnSpc>
              <a:spcBef>
                <a:spcPct val="0"/>
              </a:spcBef>
            </a:pPr>
            <a:r>
              <a:rPr lang="en-US" sz="2096">
                <a:solidFill>
                  <a:srgbClr val="FFFFFF"/>
                </a:solidFill>
                <a:latin typeface="Open Sans"/>
                <a:ea typeface="Open Sans"/>
                <a:cs typeface="Open Sans"/>
                <a:sym typeface="Open Sans"/>
              </a:rPr>
              <a:t>www.reallygreatsite.com</a:t>
            </a:r>
          </a:p>
        </p:txBody>
      </p:sp>
      <p:sp>
        <p:nvSpPr>
          <p:cNvPr name="Freeform 27" id="27"/>
          <p:cNvSpPr/>
          <p:nvPr/>
        </p:nvSpPr>
        <p:spPr>
          <a:xfrm flipH="false" flipV="false" rot="0">
            <a:off x="2179710" y="6387343"/>
            <a:ext cx="394891" cy="394891"/>
          </a:xfrm>
          <a:custGeom>
            <a:avLst/>
            <a:gdLst/>
            <a:ahLst/>
            <a:cxnLst/>
            <a:rect r="r" b="b" t="t" l="l"/>
            <a:pathLst>
              <a:path h="394891" w="394891">
                <a:moveTo>
                  <a:pt x="0" y="0"/>
                </a:moveTo>
                <a:lnTo>
                  <a:pt x="394891" y="0"/>
                </a:lnTo>
                <a:lnTo>
                  <a:pt x="394891" y="394891"/>
                </a:lnTo>
                <a:lnTo>
                  <a:pt x="0" y="394891"/>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TextBox 28" id="28"/>
          <p:cNvSpPr txBox="true"/>
          <p:nvPr/>
        </p:nvSpPr>
        <p:spPr>
          <a:xfrm rot="0">
            <a:off x="2895827" y="6396222"/>
            <a:ext cx="3926818" cy="354107"/>
          </a:xfrm>
          <a:prstGeom prst="rect">
            <a:avLst/>
          </a:prstGeom>
        </p:spPr>
        <p:txBody>
          <a:bodyPr anchor="t" rtlCol="false" tIns="0" lIns="0" bIns="0" rIns="0">
            <a:spAutoFit/>
          </a:bodyPr>
          <a:lstStyle/>
          <a:p>
            <a:pPr algn="l">
              <a:lnSpc>
                <a:spcPts val="2934"/>
              </a:lnSpc>
              <a:spcBef>
                <a:spcPct val="0"/>
              </a:spcBef>
            </a:pPr>
            <a:r>
              <a:rPr lang="en-US" sz="2096">
                <a:solidFill>
                  <a:srgbClr val="FFFFFF"/>
                </a:solidFill>
                <a:latin typeface="Open Sans"/>
                <a:ea typeface="Open Sans"/>
                <a:cs typeface="Open Sans"/>
                <a:sym typeface="Open Sans"/>
              </a:rPr>
              <a:t>hello@reallygreatsite.com</a:t>
            </a:r>
          </a:p>
        </p:txBody>
      </p:sp>
      <p:sp>
        <p:nvSpPr>
          <p:cNvPr name="Freeform 29" id="29"/>
          <p:cNvSpPr/>
          <p:nvPr/>
        </p:nvSpPr>
        <p:spPr>
          <a:xfrm flipH="false" flipV="false" rot="0">
            <a:off x="2179710" y="7298134"/>
            <a:ext cx="394891" cy="394891"/>
          </a:xfrm>
          <a:custGeom>
            <a:avLst/>
            <a:gdLst/>
            <a:ahLst/>
            <a:cxnLst/>
            <a:rect r="r" b="b" t="t" l="l"/>
            <a:pathLst>
              <a:path h="394891" w="394891">
                <a:moveTo>
                  <a:pt x="0" y="0"/>
                </a:moveTo>
                <a:lnTo>
                  <a:pt x="394891" y="0"/>
                </a:lnTo>
                <a:lnTo>
                  <a:pt x="394891" y="394890"/>
                </a:lnTo>
                <a:lnTo>
                  <a:pt x="0" y="394890"/>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TextBox 30" id="30"/>
          <p:cNvSpPr txBox="true"/>
          <p:nvPr/>
        </p:nvSpPr>
        <p:spPr>
          <a:xfrm rot="0">
            <a:off x="2895827" y="7319444"/>
            <a:ext cx="5325963" cy="354107"/>
          </a:xfrm>
          <a:prstGeom prst="rect">
            <a:avLst/>
          </a:prstGeom>
        </p:spPr>
        <p:txBody>
          <a:bodyPr anchor="t" rtlCol="false" tIns="0" lIns="0" bIns="0" rIns="0">
            <a:spAutoFit/>
          </a:bodyPr>
          <a:lstStyle/>
          <a:p>
            <a:pPr algn="l">
              <a:lnSpc>
                <a:spcPts val="2934"/>
              </a:lnSpc>
              <a:spcBef>
                <a:spcPct val="0"/>
              </a:spcBef>
            </a:pPr>
            <a:r>
              <a:rPr lang="en-US" sz="2096">
                <a:solidFill>
                  <a:srgbClr val="FFFFFF"/>
                </a:solidFill>
                <a:latin typeface="Open Sans"/>
                <a:ea typeface="Open Sans"/>
                <a:cs typeface="Open Sans"/>
                <a:sym typeface="Open Sans"/>
              </a:rPr>
              <a:t>123 Anywhere ST., Any City, ST 12345</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1A0000">
                <a:alpha val="100000"/>
              </a:srgbClr>
            </a:gs>
            <a:gs pos="100000">
              <a:srgbClr val="000000">
                <a:alpha val="100000"/>
              </a:srgbClr>
            </a:gs>
          </a:gsLst>
          <a:lin ang="2700000"/>
        </a:gradFill>
      </p:bgPr>
    </p:bg>
    <p:spTree>
      <p:nvGrpSpPr>
        <p:cNvPr id="1" name=""/>
        <p:cNvGrpSpPr/>
        <p:nvPr/>
      </p:nvGrpSpPr>
      <p:grpSpPr>
        <a:xfrm>
          <a:off x="0" y="0"/>
          <a:ext cx="0" cy="0"/>
          <a:chOff x="0" y="0"/>
          <a:chExt cx="0" cy="0"/>
        </a:xfrm>
      </p:grpSpPr>
      <p:sp>
        <p:nvSpPr>
          <p:cNvPr name="Freeform 2" id="2"/>
          <p:cNvSpPr/>
          <p:nvPr/>
        </p:nvSpPr>
        <p:spPr>
          <a:xfrm flipH="false" flipV="false" rot="0">
            <a:off x="13365358" y="-3350441"/>
            <a:ext cx="7156964" cy="7156964"/>
          </a:xfrm>
          <a:custGeom>
            <a:avLst/>
            <a:gdLst/>
            <a:ahLst/>
            <a:cxnLst/>
            <a:rect r="r" b="b" t="t" l="l"/>
            <a:pathLst>
              <a:path h="7156964" w="7156964">
                <a:moveTo>
                  <a:pt x="0" y="0"/>
                </a:moveTo>
                <a:lnTo>
                  <a:pt x="7156963" y="0"/>
                </a:lnTo>
                <a:lnTo>
                  <a:pt x="7156963" y="7156964"/>
                </a:lnTo>
                <a:lnTo>
                  <a:pt x="0" y="7156964"/>
                </a:lnTo>
                <a:lnTo>
                  <a:pt x="0" y="0"/>
                </a:lnTo>
                <a:close/>
              </a:path>
            </a:pathLst>
          </a:custGeom>
          <a:blipFill>
            <a:blip r:embed="rId2">
              <a:alphaModFix amt="30000"/>
            </a:blip>
            <a:stretch>
              <a:fillRect l="0" t="0" r="0" b="0"/>
            </a:stretch>
          </a:blipFill>
        </p:spPr>
      </p:sp>
      <p:grpSp>
        <p:nvGrpSpPr>
          <p:cNvPr name="Group 3" id="3"/>
          <p:cNvGrpSpPr/>
          <p:nvPr/>
        </p:nvGrpSpPr>
        <p:grpSpPr>
          <a:xfrm rot="0">
            <a:off x="17690482" y="8660782"/>
            <a:ext cx="597518" cy="597518"/>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gradFill rotWithShape="true">
              <a:gsLst>
                <a:gs pos="0">
                  <a:srgbClr val="FF0000">
                    <a:alpha val="100000"/>
                  </a:srgbClr>
                </a:gs>
                <a:gs pos="100000">
                  <a:srgbClr val="5E0000">
                    <a:alpha val="100000"/>
                  </a:srgbClr>
                </a:gs>
              </a:gsLst>
              <a:lin ang="2700000"/>
            </a:gradFill>
          </p:spPr>
        </p:sp>
        <p:sp>
          <p:nvSpPr>
            <p:cNvPr name="TextBox 5" id="5"/>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true" flipV="true" rot="0">
            <a:off x="17450371" y="454502"/>
            <a:ext cx="407026" cy="407026"/>
          </a:xfrm>
          <a:custGeom>
            <a:avLst/>
            <a:gdLst/>
            <a:ahLst/>
            <a:cxnLst/>
            <a:rect r="r" b="b" t="t" l="l"/>
            <a:pathLst>
              <a:path h="407026" w="407026">
                <a:moveTo>
                  <a:pt x="407025" y="407026"/>
                </a:moveTo>
                <a:lnTo>
                  <a:pt x="0" y="407026"/>
                </a:lnTo>
                <a:lnTo>
                  <a:pt x="0" y="0"/>
                </a:lnTo>
                <a:lnTo>
                  <a:pt x="407025" y="0"/>
                </a:lnTo>
                <a:lnTo>
                  <a:pt x="407025" y="407026"/>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0">
            <a:off x="645262" y="478847"/>
            <a:ext cx="237347" cy="294675"/>
          </a:xfrm>
          <a:custGeom>
            <a:avLst/>
            <a:gdLst/>
            <a:ahLst/>
            <a:cxnLst/>
            <a:rect r="r" b="b" t="t" l="l"/>
            <a:pathLst>
              <a:path h="294675" w="237347">
                <a:moveTo>
                  <a:pt x="0" y="0"/>
                </a:moveTo>
                <a:lnTo>
                  <a:pt x="237347" y="0"/>
                </a:lnTo>
                <a:lnTo>
                  <a:pt x="237347" y="294674"/>
                </a:lnTo>
                <a:lnTo>
                  <a:pt x="0" y="29467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8" id="8"/>
          <p:cNvSpPr txBox="true"/>
          <p:nvPr/>
        </p:nvSpPr>
        <p:spPr>
          <a:xfrm rot="0">
            <a:off x="1039108" y="517674"/>
            <a:ext cx="1263019"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Studio Shodwe</a:t>
            </a:r>
          </a:p>
        </p:txBody>
      </p:sp>
      <p:sp>
        <p:nvSpPr>
          <p:cNvPr name="TextBox 9" id="9"/>
          <p:cNvSpPr txBox="true"/>
          <p:nvPr/>
        </p:nvSpPr>
        <p:spPr>
          <a:xfrm rot="0">
            <a:off x="16226592" y="517674"/>
            <a:ext cx="9784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Contact</a:t>
            </a:r>
          </a:p>
        </p:txBody>
      </p:sp>
      <p:sp>
        <p:nvSpPr>
          <p:cNvPr name="TextBox 10" id="10"/>
          <p:cNvSpPr txBox="true"/>
          <p:nvPr/>
        </p:nvSpPr>
        <p:spPr>
          <a:xfrm rot="0">
            <a:off x="14670796" y="517674"/>
            <a:ext cx="1060497"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About Us</a:t>
            </a:r>
          </a:p>
        </p:txBody>
      </p:sp>
      <p:sp>
        <p:nvSpPr>
          <p:cNvPr name="TextBox 11" id="11"/>
          <p:cNvSpPr txBox="true"/>
          <p:nvPr/>
        </p:nvSpPr>
        <p:spPr>
          <a:xfrm rot="0">
            <a:off x="13440039" y="517674"/>
            <a:ext cx="735456"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Service</a:t>
            </a:r>
          </a:p>
        </p:txBody>
      </p:sp>
      <p:sp>
        <p:nvSpPr>
          <p:cNvPr name="TextBox 12" id="12"/>
          <p:cNvSpPr txBox="true"/>
          <p:nvPr/>
        </p:nvSpPr>
        <p:spPr>
          <a:xfrm rot="0">
            <a:off x="12184280" y="517674"/>
            <a:ext cx="809760" cy="197971"/>
          </a:xfrm>
          <a:prstGeom prst="rect">
            <a:avLst/>
          </a:prstGeom>
        </p:spPr>
        <p:txBody>
          <a:bodyPr anchor="t" rtlCol="false" tIns="0" lIns="0" bIns="0" rIns="0">
            <a:spAutoFit/>
          </a:bodyPr>
          <a:lstStyle/>
          <a:p>
            <a:pPr algn="l">
              <a:lnSpc>
                <a:spcPts val="1680"/>
              </a:lnSpc>
              <a:spcBef>
                <a:spcPct val="0"/>
              </a:spcBef>
            </a:pPr>
            <a:r>
              <a:rPr lang="en-US" sz="1200">
                <a:solidFill>
                  <a:srgbClr val="FFFFFF"/>
                </a:solidFill>
                <a:latin typeface="Open Sans"/>
                <a:ea typeface="Open Sans"/>
                <a:cs typeface="Open Sans"/>
                <a:sym typeface="Open Sans"/>
              </a:rPr>
              <a:t>Home</a:t>
            </a:r>
          </a:p>
        </p:txBody>
      </p:sp>
      <p:sp>
        <p:nvSpPr>
          <p:cNvPr name="TextBox 13" id="13"/>
          <p:cNvSpPr txBox="true"/>
          <p:nvPr/>
        </p:nvSpPr>
        <p:spPr>
          <a:xfrm rot="0">
            <a:off x="17857396" y="8851031"/>
            <a:ext cx="263689" cy="197971"/>
          </a:xfrm>
          <a:prstGeom prst="rect">
            <a:avLst/>
          </a:prstGeom>
        </p:spPr>
        <p:txBody>
          <a:bodyPr anchor="t" rtlCol="false" tIns="0" lIns="0" bIns="0" rIns="0">
            <a:spAutoFit/>
          </a:bodyPr>
          <a:lstStyle/>
          <a:p>
            <a:pPr algn="ctr">
              <a:lnSpc>
                <a:spcPts val="1680"/>
              </a:lnSpc>
              <a:spcBef>
                <a:spcPct val="0"/>
              </a:spcBef>
            </a:pPr>
            <a:r>
              <a:rPr lang="en-US" b="true" sz="1200">
                <a:solidFill>
                  <a:srgbClr val="FFFFFF"/>
                </a:solidFill>
                <a:latin typeface="Open Sans Bold"/>
                <a:ea typeface="Open Sans Bold"/>
                <a:cs typeface="Open Sans Bold"/>
                <a:sym typeface="Open Sans Bold"/>
              </a:rPr>
              <a:t>10</a:t>
            </a:r>
          </a:p>
        </p:txBody>
      </p:sp>
      <p:sp>
        <p:nvSpPr>
          <p:cNvPr name="Freeform 14" id="14"/>
          <p:cNvSpPr/>
          <p:nvPr/>
        </p:nvSpPr>
        <p:spPr>
          <a:xfrm flipH="false" flipV="false" rot="0">
            <a:off x="-1907864" y="6708518"/>
            <a:ext cx="7156964" cy="7156964"/>
          </a:xfrm>
          <a:custGeom>
            <a:avLst/>
            <a:gdLst/>
            <a:ahLst/>
            <a:cxnLst/>
            <a:rect r="r" b="b" t="t" l="l"/>
            <a:pathLst>
              <a:path h="7156964" w="7156964">
                <a:moveTo>
                  <a:pt x="0" y="0"/>
                </a:moveTo>
                <a:lnTo>
                  <a:pt x="7156963" y="0"/>
                </a:lnTo>
                <a:lnTo>
                  <a:pt x="7156963" y="7156964"/>
                </a:lnTo>
                <a:lnTo>
                  <a:pt x="0" y="7156964"/>
                </a:lnTo>
                <a:lnTo>
                  <a:pt x="0" y="0"/>
                </a:lnTo>
                <a:close/>
              </a:path>
            </a:pathLst>
          </a:custGeom>
          <a:blipFill>
            <a:blip r:embed="rId2">
              <a:alphaModFix amt="30000"/>
            </a:blip>
            <a:stretch>
              <a:fillRect l="0" t="0" r="0" b="0"/>
            </a:stretch>
          </a:blipFill>
        </p:spPr>
      </p:sp>
      <p:sp>
        <p:nvSpPr>
          <p:cNvPr name="Freeform 15" id="15"/>
          <p:cNvSpPr/>
          <p:nvPr/>
        </p:nvSpPr>
        <p:spPr>
          <a:xfrm flipH="false" flipV="false" rot="0">
            <a:off x="5202610" y="1202110"/>
            <a:ext cx="7882781" cy="7882781"/>
          </a:xfrm>
          <a:custGeom>
            <a:avLst/>
            <a:gdLst/>
            <a:ahLst/>
            <a:cxnLst/>
            <a:rect r="r" b="b" t="t" l="l"/>
            <a:pathLst>
              <a:path h="7882781" w="7882781">
                <a:moveTo>
                  <a:pt x="0" y="0"/>
                </a:moveTo>
                <a:lnTo>
                  <a:pt x="7882780" y="0"/>
                </a:lnTo>
                <a:lnTo>
                  <a:pt x="7882780" y="7882780"/>
                </a:lnTo>
                <a:lnTo>
                  <a:pt x="0" y="7882780"/>
                </a:lnTo>
                <a:lnTo>
                  <a:pt x="0" y="0"/>
                </a:lnTo>
                <a:close/>
              </a:path>
            </a:pathLst>
          </a:custGeom>
          <a:blipFill>
            <a:blip r:embed="rId2"/>
            <a:stretch>
              <a:fillRect l="0" t="0" r="0" b="0"/>
            </a:stretch>
          </a:blipFill>
        </p:spPr>
      </p:sp>
      <p:sp>
        <p:nvSpPr>
          <p:cNvPr name="TextBox 16" id="16"/>
          <p:cNvSpPr txBox="true"/>
          <p:nvPr/>
        </p:nvSpPr>
        <p:spPr>
          <a:xfrm rot="0">
            <a:off x="2061408" y="2361511"/>
            <a:ext cx="14165185" cy="4411453"/>
          </a:xfrm>
          <a:prstGeom prst="rect">
            <a:avLst/>
          </a:prstGeom>
        </p:spPr>
        <p:txBody>
          <a:bodyPr anchor="t" rtlCol="false" tIns="0" lIns="0" bIns="0" rIns="0">
            <a:spAutoFit/>
          </a:bodyPr>
          <a:lstStyle/>
          <a:p>
            <a:pPr algn="ctr">
              <a:lnSpc>
                <a:spcPts val="35379"/>
              </a:lnSpc>
              <a:spcBef>
                <a:spcPct val="0"/>
              </a:spcBef>
            </a:pPr>
            <a:r>
              <a:rPr lang="en-US" b="true" sz="25271">
                <a:solidFill>
                  <a:srgbClr val="FFFFFF"/>
                </a:solidFill>
                <a:latin typeface="Bebas Neue Bold"/>
                <a:ea typeface="Bebas Neue Bold"/>
                <a:cs typeface="Bebas Neue Bold"/>
                <a:sym typeface="Bebas Neue Bold"/>
              </a:rPr>
              <a:t>THANK YOU</a:t>
            </a:r>
          </a:p>
        </p:txBody>
      </p:sp>
      <p:sp>
        <p:nvSpPr>
          <p:cNvPr name="TextBox 17" id="17"/>
          <p:cNvSpPr txBox="true"/>
          <p:nvPr/>
        </p:nvSpPr>
        <p:spPr>
          <a:xfrm rot="0">
            <a:off x="3996730" y="6689468"/>
            <a:ext cx="10294540" cy="616773"/>
          </a:xfrm>
          <a:prstGeom prst="rect">
            <a:avLst/>
          </a:prstGeom>
        </p:spPr>
        <p:txBody>
          <a:bodyPr anchor="t" rtlCol="false" tIns="0" lIns="0" bIns="0" rIns="0">
            <a:spAutoFit/>
          </a:bodyPr>
          <a:lstStyle/>
          <a:p>
            <a:pPr algn="ctr">
              <a:lnSpc>
                <a:spcPts val="1680"/>
              </a:lnSpc>
              <a:spcBef>
                <a:spcPct val="0"/>
              </a:spcBef>
            </a:pPr>
            <a:r>
              <a:rPr lang="en-US" sz="1200">
                <a:solidFill>
                  <a:srgbClr val="FFFFFF"/>
                </a:solidFill>
                <a:latin typeface="Open Sans"/>
                <a:ea typeface="Open Sans"/>
                <a:cs typeface="Open Sans"/>
                <a:sym typeface="Open Sans"/>
              </a:rPr>
              <a:t>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DAHAzSvN-lg</dc:identifier>
  <dcterms:modified xsi:type="dcterms:W3CDTF">2011-08-01T06:04:30Z</dcterms:modified>
  <cp:revision>1</cp:revision>
  <dc:title>Red Black Modern Technology Presentation</dc:title>
</cp:coreProperties>
</file>

<file path=docProps/thumbnail.jpeg>
</file>